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47"/>
  </p:notesMasterIdLst>
  <p:handoutMasterIdLst>
    <p:handoutMasterId r:id="rId48"/>
  </p:handoutMasterIdLst>
  <p:sldIdLst>
    <p:sldId id="298" r:id="rId5"/>
    <p:sldId id="410" r:id="rId6"/>
    <p:sldId id="411" r:id="rId7"/>
    <p:sldId id="412" r:id="rId8"/>
    <p:sldId id="413" r:id="rId9"/>
    <p:sldId id="414" r:id="rId10"/>
    <p:sldId id="307" r:id="rId11"/>
    <p:sldId id="369" r:id="rId12"/>
    <p:sldId id="309" r:id="rId13"/>
    <p:sldId id="310" r:id="rId14"/>
    <p:sldId id="372" r:id="rId15"/>
    <p:sldId id="366" r:id="rId16"/>
    <p:sldId id="374" r:id="rId17"/>
    <p:sldId id="373" r:id="rId18"/>
    <p:sldId id="437" r:id="rId19"/>
    <p:sldId id="441" r:id="rId20"/>
    <p:sldId id="440" r:id="rId21"/>
    <p:sldId id="439" r:id="rId22"/>
    <p:sldId id="455" r:id="rId23"/>
    <p:sldId id="444" r:id="rId24"/>
    <p:sldId id="443" r:id="rId25"/>
    <p:sldId id="370" r:id="rId26"/>
    <p:sldId id="371" r:id="rId27"/>
    <p:sldId id="379" r:id="rId28"/>
    <p:sldId id="375" r:id="rId29"/>
    <p:sldId id="378" r:id="rId30"/>
    <p:sldId id="380" r:id="rId31"/>
    <p:sldId id="392" r:id="rId32"/>
    <p:sldId id="393" r:id="rId33"/>
    <p:sldId id="394" r:id="rId34"/>
    <p:sldId id="395" r:id="rId35"/>
    <p:sldId id="396" r:id="rId36"/>
    <p:sldId id="451" r:id="rId37"/>
    <p:sldId id="452" r:id="rId38"/>
    <p:sldId id="398" r:id="rId39"/>
    <p:sldId id="400" r:id="rId40"/>
    <p:sldId id="401" r:id="rId41"/>
    <p:sldId id="402" r:id="rId42"/>
    <p:sldId id="404" r:id="rId43"/>
    <p:sldId id="388" r:id="rId44"/>
    <p:sldId id="391" r:id="rId45"/>
    <p:sldId id="300"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76"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9416"/>
    <a:srgbClr val="6BA906"/>
    <a:srgbClr val="00A4A9"/>
    <a:srgbClr val="0082A9"/>
    <a:srgbClr val="A90060"/>
    <a:srgbClr val="FBFDFF"/>
    <a:srgbClr val="0194CB"/>
    <a:srgbClr val="C9E8FF"/>
    <a:srgbClr val="E5F4FF"/>
    <a:srgbClr val="003863"/>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7838B9-9984-4E96-A5C5-BF92E02B5ECF}" v="105" dt="2022-08-30T09:34:12.8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4764" autoAdjust="0"/>
  </p:normalViewPr>
  <p:slideViewPr>
    <p:cSldViewPr snapToGrid="0">
      <p:cViewPr varScale="1">
        <p:scale>
          <a:sx n="50" d="100"/>
          <a:sy n="50" d="100"/>
        </p:scale>
        <p:origin x="564" y="28"/>
      </p:cViewPr>
      <p:guideLst>
        <p:guide pos="576"/>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6728"/>
    </p:cViewPr>
  </p:sorterViewPr>
  <p:notesViewPr>
    <p:cSldViewPr snapToGrid="0">
      <p:cViewPr varScale="1">
        <p:scale>
          <a:sx n="120" d="100"/>
          <a:sy n="120" d="100"/>
        </p:scale>
        <p:origin x="1458"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izzi, Giulia" userId="a006c7ca-f11b-42cc-8143-864fd434d0dc" providerId="ADAL" clId="{8B7838B9-9984-4E96-A5C5-BF92E02B5ECF}"/>
    <pc:docChg chg="undo redo custSel addSld delSld modSld">
      <pc:chgData name="Pizzi, Giulia" userId="a006c7ca-f11b-42cc-8143-864fd434d0dc" providerId="ADAL" clId="{8B7838B9-9984-4E96-A5C5-BF92E02B5ECF}" dt="2022-08-31T11:38:12.074" v="873" actId="26606"/>
      <pc:docMkLst>
        <pc:docMk/>
      </pc:docMkLst>
      <pc:sldChg chg="del">
        <pc:chgData name="Pizzi, Giulia" userId="a006c7ca-f11b-42cc-8143-864fd434d0dc" providerId="ADAL" clId="{8B7838B9-9984-4E96-A5C5-BF92E02B5ECF}" dt="2022-08-30T08:31:04.440" v="0" actId="2696"/>
        <pc:sldMkLst>
          <pc:docMk/>
          <pc:sldMk cId="1639799154" sldId="258"/>
        </pc:sldMkLst>
      </pc:sldChg>
      <pc:sldChg chg="del">
        <pc:chgData name="Pizzi, Giulia" userId="a006c7ca-f11b-42cc-8143-864fd434d0dc" providerId="ADAL" clId="{8B7838B9-9984-4E96-A5C5-BF92E02B5ECF}" dt="2022-08-30T08:31:04.440" v="0" actId="2696"/>
        <pc:sldMkLst>
          <pc:docMk/>
          <pc:sldMk cId="1527386939" sldId="261"/>
        </pc:sldMkLst>
      </pc:sldChg>
      <pc:sldChg chg="del">
        <pc:chgData name="Pizzi, Giulia" userId="a006c7ca-f11b-42cc-8143-864fd434d0dc" providerId="ADAL" clId="{8B7838B9-9984-4E96-A5C5-BF92E02B5ECF}" dt="2022-08-30T08:31:04.440" v="0" actId="2696"/>
        <pc:sldMkLst>
          <pc:docMk/>
          <pc:sldMk cId="785934443" sldId="275"/>
        </pc:sldMkLst>
      </pc:sldChg>
      <pc:sldChg chg="del">
        <pc:chgData name="Pizzi, Giulia" userId="a006c7ca-f11b-42cc-8143-864fd434d0dc" providerId="ADAL" clId="{8B7838B9-9984-4E96-A5C5-BF92E02B5ECF}" dt="2022-08-30T08:31:04.440" v="0" actId="2696"/>
        <pc:sldMkLst>
          <pc:docMk/>
          <pc:sldMk cId="206891354" sldId="277"/>
        </pc:sldMkLst>
      </pc:sldChg>
      <pc:sldChg chg="del">
        <pc:chgData name="Pizzi, Giulia" userId="a006c7ca-f11b-42cc-8143-864fd434d0dc" providerId="ADAL" clId="{8B7838B9-9984-4E96-A5C5-BF92E02B5ECF}" dt="2022-08-30T08:31:04.440" v="0" actId="2696"/>
        <pc:sldMkLst>
          <pc:docMk/>
          <pc:sldMk cId="343084878" sldId="278"/>
        </pc:sldMkLst>
      </pc:sldChg>
      <pc:sldChg chg="del">
        <pc:chgData name="Pizzi, Giulia" userId="a006c7ca-f11b-42cc-8143-864fd434d0dc" providerId="ADAL" clId="{8B7838B9-9984-4E96-A5C5-BF92E02B5ECF}" dt="2022-08-30T08:31:04.440" v="0" actId="2696"/>
        <pc:sldMkLst>
          <pc:docMk/>
          <pc:sldMk cId="1581149753" sldId="285"/>
        </pc:sldMkLst>
      </pc:sldChg>
      <pc:sldChg chg="del">
        <pc:chgData name="Pizzi, Giulia" userId="a006c7ca-f11b-42cc-8143-864fd434d0dc" providerId="ADAL" clId="{8B7838B9-9984-4E96-A5C5-BF92E02B5ECF}" dt="2022-08-30T08:31:04.440" v="0" actId="2696"/>
        <pc:sldMkLst>
          <pc:docMk/>
          <pc:sldMk cId="2524217380" sldId="286"/>
        </pc:sldMkLst>
      </pc:sldChg>
      <pc:sldChg chg="del">
        <pc:chgData name="Pizzi, Giulia" userId="a006c7ca-f11b-42cc-8143-864fd434d0dc" providerId="ADAL" clId="{8B7838B9-9984-4E96-A5C5-BF92E02B5ECF}" dt="2022-08-30T08:31:04.440" v="0" actId="2696"/>
        <pc:sldMkLst>
          <pc:docMk/>
          <pc:sldMk cId="1700066413" sldId="287"/>
        </pc:sldMkLst>
      </pc:sldChg>
      <pc:sldChg chg="del">
        <pc:chgData name="Pizzi, Giulia" userId="a006c7ca-f11b-42cc-8143-864fd434d0dc" providerId="ADAL" clId="{8B7838B9-9984-4E96-A5C5-BF92E02B5ECF}" dt="2022-08-30T08:31:04.440" v="0" actId="2696"/>
        <pc:sldMkLst>
          <pc:docMk/>
          <pc:sldMk cId="4062026750" sldId="288"/>
        </pc:sldMkLst>
      </pc:sldChg>
      <pc:sldChg chg="del">
        <pc:chgData name="Pizzi, Giulia" userId="a006c7ca-f11b-42cc-8143-864fd434d0dc" providerId="ADAL" clId="{8B7838B9-9984-4E96-A5C5-BF92E02B5ECF}" dt="2022-08-30T08:31:04.440" v="0" actId="2696"/>
        <pc:sldMkLst>
          <pc:docMk/>
          <pc:sldMk cId="860605084" sldId="289"/>
        </pc:sldMkLst>
      </pc:sldChg>
      <pc:sldChg chg="del">
        <pc:chgData name="Pizzi, Giulia" userId="a006c7ca-f11b-42cc-8143-864fd434d0dc" providerId="ADAL" clId="{8B7838B9-9984-4E96-A5C5-BF92E02B5ECF}" dt="2022-08-30T08:31:04.440" v="0" actId="2696"/>
        <pc:sldMkLst>
          <pc:docMk/>
          <pc:sldMk cId="4019967560" sldId="290"/>
        </pc:sldMkLst>
      </pc:sldChg>
      <pc:sldChg chg="del">
        <pc:chgData name="Pizzi, Giulia" userId="a006c7ca-f11b-42cc-8143-864fd434d0dc" providerId="ADAL" clId="{8B7838B9-9984-4E96-A5C5-BF92E02B5ECF}" dt="2022-08-30T08:31:04.440" v="0" actId="2696"/>
        <pc:sldMkLst>
          <pc:docMk/>
          <pc:sldMk cId="3201944720" sldId="291"/>
        </pc:sldMkLst>
      </pc:sldChg>
      <pc:sldChg chg="del">
        <pc:chgData name="Pizzi, Giulia" userId="a006c7ca-f11b-42cc-8143-864fd434d0dc" providerId="ADAL" clId="{8B7838B9-9984-4E96-A5C5-BF92E02B5ECF}" dt="2022-08-30T08:31:04.440" v="0" actId="2696"/>
        <pc:sldMkLst>
          <pc:docMk/>
          <pc:sldMk cId="1407710025" sldId="292"/>
        </pc:sldMkLst>
      </pc:sldChg>
      <pc:sldChg chg="del">
        <pc:chgData name="Pizzi, Giulia" userId="a006c7ca-f11b-42cc-8143-864fd434d0dc" providerId="ADAL" clId="{8B7838B9-9984-4E96-A5C5-BF92E02B5ECF}" dt="2022-08-30T08:31:04.440" v="0" actId="2696"/>
        <pc:sldMkLst>
          <pc:docMk/>
          <pc:sldMk cId="3187223082" sldId="293"/>
        </pc:sldMkLst>
      </pc:sldChg>
      <pc:sldChg chg="del">
        <pc:chgData name="Pizzi, Giulia" userId="a006c7ca-f11b-42cc-8143-864fd434d0dc" providerId="ADAL" clId="{8B7838B9-9984-4E96-A5C5-BF92E02B5ECF}" dt="2022-08-30T08:31:04.440" v="0" actId="2696"/>
        <pc:sldMkLst>
          <pc:docMk/>
          <pc:sldMk cId="16447699" sldId="294"/>
        </pc:sldMkLst>
      </pc:sldChg>
      <pc:sldChg chg="del">
        <pc:chgData name="Pizzi, Giulia" userId="a006c7ca-f11b-42cc-8143-864fd434d0dc" providerId="ADAL" clId="{8B7838B9-9984-4E96-A5C5-BF92E02B5ECF}" dt="2022-08-30T08:31:04.440" v="0" actId="2696"/>
        <pc:sldMkLst>
          <pc:docMk/>
          <pc:sldMk cId="1443468001" sldId="296"/>
        </pc:sldMkLst>
      </pc:sldChg>
      <pc:sldChg chg="del">
        <pc:chgData name="Pizzi, Giulia" userId="a006c7ca-f11b-42cc-8143-864fd434d0dc" providerId="ADAL" clId="{8B7838B9-9984-4E96-A5C5-BF92E02B5ECF}" dt="2022-08-30T08:31:04.440" v="0" actId="2696"/>
        <pc:sldMkLst>
          <pc:docMk/>
          <pc:sldMk cId="430002660" sldId="297"/>
        </pc:sldMkLst>
      </pc:sldChg>
      <pc:sldChg chg="modSp mod">
        <pc:chgData name="Pizzi, Giulia" userId="a006c7ca-f11b-42cc-8143-864fd434d0dc" providerId="ADAL" clId="{8B7838B9-9984-4E96-A5C5-BF92E02B5ECF}" dt="2022-08-30T13:12:32.845" v="866" actId="20577"/>
        <pc:sldMkLst>
          <pc:docMk/>
          <pc:sldMk cId="424166701" sldId="298"/>
        </pc:sldMkLst>
        <pc:spChg chg="mod">
          <ac:chgData name="Pizzi, Giulia" userId="a006c7ca-f11b-42cc-8143-864fd434d0dc" providerId="ADAL" clId="{8B7838B9-9984-4E96-A5C5-BF92E02B5ECF}" dt="2022-08-30T13:12:32.845" v="866" actId="20577"/>
          <ac:spMkLst>
            <pc:docMk/>
            <pc:sldMk cId="424166701" sldId="298"/>
            <ac:spMk id="4" creationId="{6196E727-28EC-DAF3-83BF-D88E9D94E05E}"/>
          </ac:spMkLst>
        </pc:spChg>
      </pc:sldChg>
      <pc:sldChg chg="addSp delSp modSp mod modClrScheme chgLayout">
        <pc:chgData name="Pizzi, Giulia" userId="a006c7ca-f11b-42cc-8143-864fd434d0dc" providerId="ADAL" clId="{8B7838B9-9984-4E96-A5C5-BF92E02B5ECF}" dt="2022-08-31T11:38:12.074" v="873" actId="26606"/>
        <pc:sldMkLst>
          <pc:docMk/>
          <pc:sldMk cId="3939769924" sldId="300"/>
        </pc:sldMkLst>
        <pc:spChg chg="mod ord">
          <ac:chgData name="Pizzi, Giulia" userId="a006c7ca-f11b-42cc-8143-864fd434d0dc" providerId="ADAL" clId="{8B7838B9-9984-4E96-A5C5-BF92E02B5ECF}" dt="2022-08-31T11:38:12.074" v="873" actId="26606"/>
          <ac:spMkLst>
            <pc:docMk/>
            <pc:sldMk cId="3939769924" sldId="300"/>
            <ac:spMk id="2" creationId="{00000000-0000-0000-0000-000000000000}"/>
          </ac:spMkLst>
        </pc:spChg>
        <pc:spChg chg="add del mod ord">
          <ac:chgData name="Pizzi, Giulia" userId="a006c7ca-f11b-42cc-8143-864fd434d0dc" providerId="ADAL" clId="{8B7838B9-9984-4E96-A5C5-BF92E02B5ECF}" dt="2022-08-31T11:38:12.074" v="873" actId="26606"/>
          <ac:spMkLst>
            <pc:docMk/>
            <pc:sldMk cId="3939769924" sldId="300"/>
            <ac:spMk id="3" creationId="{A0A6CDFD-09D6-8FFD-A0B3-6F498E3B0AB5}"/>
          </ac:spMkLst>
        </pc:spChg>
        <pc:spChg chg="add del mod ord">
          <ac:chgData name="Pizzi, Giulia" userId="a006c7ca-f11b-42cc-8143-864fd434d0dc" providerId="ADAL" clId="{8B7838B9-9984-4E96-A5C5-BF92E02B5ECF}" dt="2022-08-30T08:33:04.845" v="2" actId="26606"/>
          <ac:spMkLst>
            <pc:docMk/>
            <pc:sldMk cId="3939769924" sldId="300"/>
            <ac:spMk id="3" creationId="{BE564F0A-664E-C898-694E-BBF3D3BE7D73}"/>
          </ac:spMkLst>
        </pc:spChg>
        <pc:spChg chg="add del mod ord">
          <ac:chgData name="Pizzi, Giulia" userId="a006c7ca-f11b-42cc-8143-864fd434d0dc" providerId="ADAL" clId="{8B7838B9-9984-4E96-A5C5-BF92E02B5ECF}" dt="2022-08-30T08:33:04.845" v="2" actId="26606"/>
          <ac:spMkLst>
            <pc:docMk/>
            <pc:sldMk cId="3939769924" sldId="300"/>
            <ac:spMk id="4" creationId="{3083F939-AAC7-FAEB-9B29-F6D569FC2B65}"/>
          </ac:spMkLst>
        </pc:spChg>
        <pc:spChg chg="add del mod ord">
          <ac:chgData name="Pizzi, Giulia" userId="a006c7ca-f11b-42cc-8143-864fd434d0dc" providerId="ADAL" clId="{8B7838B9-9984-4E96-A5C5-BF92E02B5ECF}" dt="2022-08-31T11:38:12.074" v="873" actId="26606"/>
          <ac:spMkLst>
            <pc:docMk/>
            <pc:sldMk cId="3939769924" sldId="300"/>
            <ac:spMk id="4" creationId="{BADBB51E-769B-8370-2D01-D7A8137BC5C8}"/>
          </ac:spMkLst>
        </pc:spChg>
        <pc:spChg chg="add del">
          <ac:chgData name="Pizzi, Giulia" userId="a006c7ca-f11b-42cc-8143-864fd434d0dc" providerId="ADAL" clId="{8B7838B9-9984-4E96-A5C5-BF92E02B5ECF}" dt="2022-08-31T11:38:12.072" v="872" actId="26606"/>
          <ac:spMkLst>
            <pc:docMk/>
            <pc:sldMk cId="3939769924" sldId="300"/>
            <ac:spMk id="11" creationId="{E0E38FB4-95E0-7973-4C13-46CFC53A4400}"/>
          </ac:spMkLst>
        </pc:spChg>
        <pc:spChg chg="add del mod">
          <ac:chgData name="Pizzi, Giulia" userId="a006c7ca-f11b-42cc-8143-864fd434d0dc" providerId="ADAL" clId="{8B7838B9-9984-4E96-A5C5-BF92E02B5ECF}" dt="2022-08-30T12:39:27.849" v="862" actId="26606"/>
          <ac:spMkLst>
            <pc:docMk/>
            <pc:sldMk cId="3939769924" sldId="300"/>
            <ac:spMk id="14" creationId="{850971AA-3E26-D114-45D5-0CE3A4B2B8C2}"/>
          </ac:spMkLst>
        </pc:spChg>
        <pc:picChg chg="mod">
          <ac:chgData name="Pizzi, Giulia" userId="a006c7ca-f11b-42cc-8143-864fd434d0dc" providerId="ADAL" clId="{8B7838B9-9984-4E96-A5C5-BF92E02B5ECF}" dt="2022-08-31T11:38:12.072" v="872" actId="26606"/>
          <ac:picMkLst>
            <pc:docMk/>
            <pc:sldMk cId="3939769924" sldId="300"/>
            <ac:picMk id="6" creationId="{43D954D6-B869-4CE4-BB2D-126A033F4D77}"/>
          </ac:picMkLst>
        </pc:picChg>
      </pc:sldChg>
      <pc:sldChg chg="addSp delSp modSp mod modClrScheme chgLayout">
        <pc:chgData name="Pizzi, Giulia" userId="a006c7ca-f11b-42cc-8143-864fd434d0dc" providerId="ADAL" clId="{8B7838B9-9984-4E96-A5C5-BF92E02B5ECF}" dt="2022-08-30T09:04:30.863" v="383" actId="478"/>
        <pc:sldMkLst>
          <pc:docMk/>
          <pc:sldMk cId="2546486833" sldId="307"/>
        </pc:sldMkLst>
        <pc:spChg chg="add del mod ord">
          <ac:chgData name="Pizzi, Giulia" userId="a006c7ca-f11b-42cc-8143-864fd434d0dc" providerId="ADAL" clId="{8B7838B9-9984-4E96-A5C5-BF92E02B5ECF}" dt="2022-08-30T09:04:15.490" v="356" actId="478"/>
          <ac:spMkLst>
            <pc:docMk/>
            <pc:sldMk cId="2546486833" sldId="307"/>
            <ac:spMk id="3" creationId="{8E36AF4B-3FD0-2836-1E86-085FFFA6E715}"/>
          </ac:spMkLst>
        </pc:spChg>
        <pc:spChg chg="add del mod ord">
          <ac:chgData name="Pizzi, Giulia" userId="a006c7ca-f11b-42cc-8143-864fd434d0dc" providerId="ADAL" clId="{8B7838B9-9984-4E96-A5C5-BF92E02B5ECF}" dt="2022-08-30T09:04:30.863" v="383" actId="478"/>
          <ac:spMkLst>
            <pc:docMk/>
            <pc:sldMk cId="2546486833" sldId="307"/>
            <ac:spMk id="4" creationId="{2D7AC51B-8DEB-14D0-3316-38015520D00D}"/>
          </ac:spMkLst>
        </pc:spChg>
        <pc:spChg chg="del mod">
          <ac:chgData name="Pizzi, Giulia" userId="a006c7ca-f11b-42cc-8143-864fd434d0dc" providerId="ADAL" clId="{8B7838B9-9984-4E96-A5C5-BF92E02B5ECF}" dt="2022-08-30T09:04:11.695" v="354" actId="478"/>
          <ac:spMkLst>
            <pc:docMk/>
            <pc:sldMk cId="2546486833" sldId="307"/>
            <ac:spMk id="9" creationId="{EDAB53AD-C96E-4B1B-AB89-CEBBE2DD67D2}"/>
          </ac:spMkLst>
        </pc:spChg>
        <pc:spChg chg="add mod">
          <ac:chgData name="Pizzi, Giulia" userId="a006c7ca-f11b-42cc-8143-864fd434d0dc" providerId="ADAL" clId="{8B7838B9-9984-4E96-A5C5-BF92E02B5ECF}" dt="2022-08-30T09:04:26.986" v="382" actId="255"/>
          <ac:spMkLst>
            <pc:docMk/>
            <pc:sldMk cId="2546486833" sldId="307"/>
            <ac:spMk id="10" creationId="{19A9126E-56A3-06AA-DC72-5A722B83A59B}"/>
          </ac:spMkLst>
        </pc:spChg>
      </pc:sldChg>
      <pc:sldChg chg="addSp delSp modSp mod modClrScheme chgLayout">
        <pc:chgData name="Pizzi, Giulia" userId="a006c7ca-f11b-42cc-8143-864fd434d0dc" providerId="ADAL" clId="{8B7838B9-9984-4E96-A5C5-BF92E02B5ECF}" dt="2022-08-30T09:05:20.233" v="393"/>
        <pc:sldMkLst>
          <pc:docMk/>
          <pc:sldMk cId="4022555174" sldId="309"/>
        </pc:sldMkLst>
        <pc:spChg chg="add del mod">
          <ac:chgData name="Pizzi, Giulia" userId="a006c7ca-f11b-42cc-8143-864fd434d0dc" providerId="ADAL" clId="{8B7838B9-9984-4E96-A5C5-BF92E02B5ECF}" dt="2022-08-30T09:05:11.097" v="390" actId="478"/>
          <ac:spMkLst>
            <pc:docMk/>
            <pc:sldMk cId="4022555174" sldId="309"/>
            <ac:spMk id="2" creationId="{027803E7-A550-4196-421D-EE42D659D770}"/>
          </ac:spMkLst>
        </pc:spChg>
        <pc:spChg chg="add del mod ord">
          <ac:chgData name="Pizzi, Giulia" userId="a006c7ca-f11b-42cc-8143-864fd434d0dc" providerId="ADAL" clId="{8B7838B9-9984-4E96-A5C5-BF92E02B5ECF}" dt="2022-08-30T09:05:20.233" v="393"/>
          <ac:spMkLst>
            <pc:docMk/>
            <pc:sldMk cId="4022555174" sldId="309"/>
            <ac:spMk id="3" creationId="{F09E17FD-5228-738F-81AD-ACB79E59C389}"/>
          </ac:spMkLst>
        </pc:spChg>
        <pc:spChg chg="add del mod ord">
          <ac:chgData name="Pizzi, Giulia" userId="a006c7ca-f11b-42cc-8143-864fd434d0dc" providerId="ADAL" clId="{8B7838B9-9984-4E96-A5C5-BF92E02B5ECF}" dt="2022-08-30T09:05:18.459" v="392" actId="478"/>
          <ac:spMkLst>
            <pc:docMk/>
            <pc:sldMk cId="4022555174" sldId="309"/>
            <ac:spMk id="4" creationId="{9B546011-23B1-1D6C-C68C-8EBBEEFFE014}"/>
          </ac:spMkLst>
        </pc:spChg>
        <pc:spChg chg="mod">
          <ac:chgData name="Pizzi, Giulia" userId="a006c7ca-f11b-42cc-8143-864fd434d0dc" providerId="ADAL" clId="{8B7838B9-9984-4E96-A5C5-BF92E02B5ECF}" dt="2022-08-30T08:34:46.767" v="14" actId="404"/>
          <ac:spMkLst>
            <pc:docMk/>
            <pc:sldMk cId="4022555174" sldId="309"/>
            <ac:spMk id="5" creationId="{00000000-0000-0000-0000-000000000000}"/>
          </ac:spMkLst>
        </pc:spChg>
        <pc:spChg chg="add mod">
          <ac:chgData name="Pizzi, Giulia" userId="a006c7ca-f11b-42cc-8143-864fd434d0dc" providerId="ADAL" clId="{8B7838B9-9984-4E96-A5C5-BF92E02B5ECF}" dt="2022-08-30T09:05:20.233" v="393"/>
          <ac:spMkLst>
            <pc:docMk/>
            <pc:sldMk cId="4022555174" sldId="309"/>
            <ac:spMk id="6" creationId="{A9853910-CE43-8655-81F1-31A0C606162F}"/>
          </ac:spMkLst>
        </pc:spChg>
        <pc:spChg chg="del mod">
          <ac:chgData name="Pizzi, Giulia" userId="a006c7ca-f11b-42cc-8143-864fd434d0dc" providerId="ADAL" clId="{8B7838B9-9984-4E96-A5C5-BF92E02B5ECF}" dt="2022-08-30T08:36:36.117" v="30" actId="478"/>
          <ac:spMkLst>
            <pc:docMk/>
            <pc:sldMk cId="4022555174" sldId="309"/>
            <ac:spMk id="7" creationId="{4A1429CC-1A48-4FD1-AB8E-4492C57E111E}"/>
          </ac:spMkLst>
        </pc:spChg>
      </pc:sldChg>
      <pc:sldChg chg="addSp delSp modSp mod modClrScheme chgLayout">
        <pc:chgData name="Pizzi, Giulia" userId="a006c7ca-f11b-42cc-8143-864fd434d0dc" providerId="ADAL" clId="{8B7838B9-9984-4E96-A5C5-BF92E02B5ECF}" dt="2022-08-30T09:05:32.773" v="399" actId="27636"/>
        <pc:sldMkLst>
          <pc:docMk/>
          <pc:sldMk cId="2918661843" sldId="310"/>
        </pc:sldMkLst>
        <pc:spChg chg="add mod ord">
          <ac:chgData name="Pizzi, Giulia" userId="a006c7ca-f11b-42cc-8143-864fd434d0dc" providerId="ADAL" clId="{8B7838B9-9984-4E96-A5C5-BF92E02B5ECF}" dt="2022-08-30T09:05:32.773" v="399" actId="27636"/>
          <ac:spMkLst>
            <pc:docMk/>
            <pc:sldMk cId="2918661843" sldId="310"/>
            <ac:spMk id="2" creationId="{05D4AE8A-0E2E-5407-9A36-13154529C9AA}"/>
          </ac:spMkLst>
        </pc:spChg>
        <pc:spChg chg="mod ord">
          <ac:chgData name="Pizzi, Giulia" userId="a006c7ca-f11b-42cc-8143-864fd434d0dc" providerId="ADAL" clId="{8B7838B9-9984-4E96-A5C5-BF92E02B5ECF}" dt="2022-08-30T08:37:28.842" v="50" actId="403"/>
          <ac:spMkLst>
            <pc:docMk/>
            <pc:sldMk cId="2918661843" sldId="310"/>
            <ac:spMk id="6" creationId="{00000000-0000-0000-0000-000000000000}"/>
          </ac:spMkLst>
        </pc:spChg>
        <pc:spChg chg="add del mod">
          <ac:chgData name="Pizzi, Giulia" userId="a006c7ca-f11b-42cc-8143-864fd434d0dc" providerId="ADAL" clId="{8B7838B9-9984-4E96-A5C5-BF92E02B5ECF}" dt="2022-08-30T08:36:42.259" v="32" actId="478"/>
          <ac:spMkLst>
            <pc:docMk/>
            <pc:sldMk cId="2918661843" sldId="310"/>
            <ac:spMk id="8" creationId="{0716B90B-2D1D-4A3A-9D61-EDD3C0180C7B}"/>
          </ac:spMkLst>
        </pc:spChg>
        <pc:spChg chg="add del mod">
          <ac:chgData name="Pizzi, Giulia" userId="a006c7ca-f11b-42cc-8143-864fd434d0dc" providerId="ADAL" clId="{8B7838B9-9984-4E96-A5C5-BF92E02B5ECF}" dt="2022-08-30T08:35:59.269" v="23" actId="26606"/>
          <ac:spMkLst>
            <pc:docMk/>
            <pc:sldMk cId="2918661843" sldId="310"/>
            <ac:spMk id="4100" creationId="{BE9B8F2A-99CE-F7E5-139A-326A04B23BFC}"/>
          </ac:spMkLst>
        </pc:spChg>
        <pc:spChg chg="add del mod">
          <ac:chgData name="Pizzi, Giulia" userId="a006c7ca-f11b-42cc-8143-864fd434d0dc" providerId="ADAL" clId="{8B7838B9-9984-4E96-A5C5-BF92E02B5ECF}" dt="2022-08-30T08:37:11.889" v="40" actId="26606"/>
          <ac:spMkLst>
            <pc:docMk/>
            <pc:sldMk cId="2918661843" sldId="310"/>
            <ac:spMk id="4101" creationId="{2B40053B-9079-847B-A62F-648ECF08C4E5}"/>
          </ac:spMkLst>
        </pc:spChg>
        <pc:spChg chg="add del mod">
          <ac:chgData name="Pizzi, Giulia" userId="a006c7ca-f11b-42cc-8143-864fd434d0dc" providerId="ADAL" clId="{8B7838B9-9984-4E96-A5C5-BF92E02B5ECF}" dt="2022-08-30T08:37:11.889" v="40" actId="26606"/>
          <ac:spMkLst>
            <pc:docMk/>
            <pc:sldMk cId="2918661843" sldId="310"/>
            <ac:spMk id="4102" creationId="{F72116F7-2B6D-61BC-A9B7-F482796EE6A9}"/>
          </ac:spMkLst>
        </pc:spChg>
        <pc:spChg chg="add del mod">
          <ac:chgData name="Pizzi, Giulia" userId="a006c7ca-f11b-42cc-8143-864fd434d0dc" providerId="ADAL" clId="{8B7838B9-9984-4E96-A5C5-BF92E02B5ECF}" dt="2022-08-30T08:35:39.135" v="18" actId="26606"/>
          <ac:spMkLst>
            <pc:docMk/>
            <pc:sldMk cId="2918661843" sldId="310"/>
            <ac:spMk id="4103" creationId="{75B2566B-4EE5-A651-71D2-95E441597CB2}"/>
          </ac:spMkLst>
        </pc:spChg>
        <pc:spChg chg="add del mod">
          <ac:chgData name="Pizzi, Giulia" userId="a006c7ca-f11b-42cc-8143-864fd434d0dc" providerId="ADAL" clId="{8B7838B9-9984-4E96-A5C5-BF92E02B5ECF}" dt="2022-08-30T08:37:14.633" v="42" actId="26606"/>
          <ac:spMkLst>
            <pc:docMk/>
            <pc:sldMk cId="2918661843" sldId="310"/>
            <ac:spMk id="4104" creationId="{A11B333B-BDC9-F519-76E7-5B2DB1068FB0}"/>
          </ac:spMkLst>
        </pc:spChg>
        <pc:spChg chg="add del mod">
          <ac:chgData name="Pizzi, Giulia" userId="a006c7ca-f11b-42cc-8143-864fd434d0dc" providerId="ADAL" clId="{8B7838B9-9984-4E96-A5C5-BF92E02B5ECF}" dt="2022-08-30T08:35:59.269" v="23" actId="26606"/>
          <ac:spMkLst>
            <pc:docMk/>
            <pc:sldMk cId="2918661843" sldId="310"/>
            <ac:spMk id="4105" creationId="{E4C6BBA1-A5FB-EC4E-A928-16301A45414C}"/>
          </ac:spMkLst>
        </pc:spChg>
        <pc:spChg chg="add del mod">
          <ac:chgData name="Pizzi, Giulia" userId="a006c7ca-f11b-42cc-8143-864fd434d0dc" providerId="ADAL" clId="{8B7838B9-9984-4E96-A5C5-BF92E02B5ECF}" dt="2022-08-30T08:37:14.633" v="42" actId="26606"/>
          <ac:spMkLst>
            <pc:docMk/>
            <pc:sldMk cId="2918661843" sldId="310"/>
            <ac:spMk id="4106" creationId="{5EFA24EC-BF76-EAC9-213D-689533ED283D}"/>
          </ac:spMkLst>
        </pc:spChg>
        <pc:spChg chg="add del mod">
          <ac:chgData name="Pizzi, Giulia" userId="a006c7ca-f11b-42cc-8143-864fd434d0dc" providerId="ADAL" clId="{8B7838B9-9984-4E96-A5C5-BF92E02B5ECF}" dt="2022-08-30T08:37:14.633" v="42" actId="26606"/>
          <ac:spMkLst>
            <pc:docMk/>
            <pc:sldMk cId="2918661843" sldId="310"/>
            <ac:spMk id="4107" creationId="{B02FF3F4-720F-79CD-BC8C-7F80E17EBF3D}"/>
          </ac:spMkLst>
        </pc:spChg>
        <pc:spChg chg="add del mod">
          <ac:chgData name="Pizzi, Giulia" userId="a006c7ca-f11b-42cc-8143-864fd434d0dc" providerId="ADAL" clId="{8B7838B9-9984-4E96-A5C5-BF92E02B5ECF}" dt="2022-08-30T08:37:18.940" v="44" actId="26606"/>
          <ac:spMkLst>
            <pc:docMk/>
            <pc:sldMk cId="2918661843" sldId="310"/>
            <ac:spMk id="4109" creationId="{5BD0A603-CA2B-57D0-F932-9B4E40002485}"/>
          </ac:spMkLst>
        </pc:spChg>
        <pc:spChg chg="add del mod">
          <ac:chgData name="Pizzi, Giulia" userId="a006c7ca-f11b-42cc-8143-864fd434d0dc" providerId="ADAL" clId="{8B7838B9-9984-4E96-A5C5-BF92E02B5ECF}" dt="2022-08-30T08:37:18.940" v="44" actId="26606"/>
          <ac:spMkLst>
            <pc:docMk/>
            <pc:sldMk cId="2918661843" sldId="310"/>
            <ac:spMk id="4110" creationId="{8FDB1515-D201-037A-488D-819970EB5623}"/>
          </ac:spMkLst>
        </pc:spChg>
        <pc:spChg chg="add del mod">
          <ac:chgData name="Pizzi, Giulia" userId="a006c7ca-f11b-42cc-8143-864fd434d0dc" providerId="ADAL" clId="{8B7838B9-9984-4E96-A5C5-BF92E02B5ECF}" dt="2022-08-30T08:37:18.940" v="44" actId="26606"/>
          <ac:spMkLst>
            <pc:docMk/>
            <pc:sldMk cId="2918661843" sldId="310"/>
            <ac:spMk id="4111" creationId="{60912350-3B2C-363A-9FF8-6CE8BA868842}"/>
          </ac:spMkLst>
        </pc:spChg>
        <pc:spChg chg="add mod">
          <ac:chgData name="Pizzi, Giulia" userId="a006c7ca-f11b-42cc-8143-864fd434d0dc" providerId="ADAL" clId="{8B7838B9-9984-4E96-A5C5-BF92E02B5ECF}" dt="2022-08-30T08:37:18.948" v="45" actId="26606"/>
          <ac:spMkLst>
            <pc:docMk/>
            <pc:sldMk cId="2918661843" sldId="310"/>
            <ac:spMk id="4113" creationId="{16EDA77A-EEBC-F0BE-91B4-6EA4D62318A8}"/>
          </ac:spMkLst>
        </pc:spChg>
        <pc:picChg chg="mod ord">
          <ac:chgData name="Pizzi, Giulia" userId="a006c7ca-f11b-42cc-8143-864fd434d0dc" providerId="ADAL" clId="{8B7838B9-9984-4E96-A5C5-BF92E02B5ECF}" dt="2022-08-30T08:37:18.948" v="45" actId="26606"/>
          <ac:picMkLst>
            <pc:docMk/>
            <pc:sldMk cId="2918661843" sldId="310"/>
            <ac:picMk id="4098" creationId="{00000000-0000-0000-0000-000000000000}"/>
          </ac:picMkLst>
        </pc:picChg>
      </pc:sldChg>
      <pc:sldChg chg="addSp delSp modSp mod modClrScheme chgLayout">
        <pc:chgData name="Pizzi, Giulia" userId="a006c7ca-f11b-42cc-8143-864fd434d0dc" providerId="ADAL" clId="{8B7838B9-9984-4E96-A5C5-BF92E02B5ECF}" dt="2022-08-30T09:14:25.136" v="524" actId="1076"/>
        <pc:sldMkLst>
          <pc:docMk/>
          <pc:sldMk cId="35408483" sldId="366"/>
        </pc:sldMkLst>
        <pc:spChg chg="add del mod">
          <ac:chgData name="Pizzi, Giulia" userId="a006c7ca-f11b-42cc-8143-864fd434d0dc" providerId="ADAL" clId="{8B7838B9-9984-4E96-A5C5-BF92E02B5ECF}" dt="2022-08-30T09:13:56.094" v="513" actId="478"/>
          <ac:spMkLst>
            <pc:docMk/>
            <pc:sldMk cId="35408483" sldId="366"/>
            <ac:spMk id="2" creationId="{0C72C92E-2FE8-5E06-754B-3AF4A1A2A2B7}"/>
          </ac:spMkLst>
        </pc:spChg>
        <pc:spChg chg="add del mod ord">
          <ac:chgData name="Pizzi, Giulia" userId="a006c7ca-f11b-42cc-8143-864fd434d0dc" providerId="ADAL" clId="{8B7838B9-9984-4E96-A5C5-BF92E02B5ECF}" dt="2022-08-30T09:13:45.595" v="512" actId="700"/>
          <ac:spMkLst>
            <pc:docMk/>
            <pc:sldMk cId="35408483" sldId="366"/>
            <ac:spMk id="3" creationId="{4F423F57-D4FC-01E7-8080-9636CF46104C}"/>
          </ac:spMkLst>
        </pc:spChg>
        <pc:spChg chg="add del mod ord">
          <ac:chgData name="Pizzi, Giulia" userId="a006c7ca-f11b-42cc-8143-864fd434d0dc" providerId="ADAL" clId="{8B7838B9-9984-4E96-A5C5-BF92E02B5ECF}" dt="2022-08-30T09:13:45.595" v="512" actId="700"/>
          <ac:spMkLst>
            <pc:docMk/>
            <pc:sldMk cId="35408483" sldId="366"/>
            <ac:spMk id="4" creationId="{EAE9B7C4-A925-D170-5534-BDA27B8A383F}"/>
          </ac:spMkLst>
        </pc:spChg>
        <pc:spChg chg="add mod ord">
          <ac:chgData name="Pizzi, Giulia" userId="a006c7ca-f11b-42cc-8143-864fd434d0dc" providerId="ADAL" clId="{8B7838B9-9984-4E96-A5C5-BF92E02B5ECF}" dt="2022-08-30T09:14:07.921" v="519" actId="255"/>
          <ac:spMkLst>
            <pc:docMk/>
            <pc:sldMk cId="35408483" sldId="366"/>
            <ac:spMk id="5" creationId="{B0413EAC-3092-2C55-E2C1-0641CFF3AA97}"/>
          </ac:spMkLst>
        </pc:spChg>
        <pc:spChg chg="add del mod ord">
          <ac:chgData name="Pizzi, Giulia" userId="a006c7ca-f11b-42cc-8143-864fd434d0dc" providerId="ADAL" clId="{8B7838B9-9984-4E96-A5C5-BF92E02B5ECF}" dt="2022-08-30T09:14:11.703" v="520" actId="478"/>
          <ac:spMkLst>
            <pc:docMk/>
            <pc:sldMk cId="35408483" sldId="366"/>
            <ac:spMk id="6" creationId="{66BBD8C0-D0FE-0E9F-2DBA-C08FBAD7C5BD}"/>
          </ac:spMkLst>
        </pc:spChg>
        <pc:spChg chg="mod">
          <ac:chgData name="Pizzi, Giulia" userId="a006c7ca-f11b-42cc-8143-864fd434d0dc" providerId="ADAL" clId="{8B7838B9-9984-4E96-A5C5-BF92E02B5ECF}" dt="2022-08-30T08:41:02.377" v="83" actId="113"/>
          <ac:spMkLst>
            <pc:docMk/>
            <pc:sldMk cId="35408483" sldId="366"/>
            <ac:spMk id="11" creationId="{00000000-0000-0000-0000-000000000000}"/>
          </ac:spMkLst>
        </pc:spChg>
        <pc:spChg chg="mod">
          <ac:chgData name="Pizzi, Giulia" userId="a006c7ca-f11b-42cc-8143-864fd434d0dc" providerId="ADAL" clId="{8B7838B9-9984-4E96-A5C5-BF92E02B5ECF}" dt="2022-08-30T08:41:02.377" v="83" actId="113"/>
          <ac:spMkLst>
            <pc:docMk/>
            <pc:sldMk cId="35408483" sldId="366"/>
            <ac:spMk id="12" creationId="{00000000-0000-0000-0000-000000000000}"/>
          </ac:spMkLst>
        </pc:spChg>
        <pc:spChg chg="mod">
          <ac:chgData name="Pizzi, Giulia" userId="a006c7ca-f11b-42cc-8143-864fd434d0dc" providerId="ADAL" clId="{8B7838B9-9984-4E96-A5C5-BF92E02B5ECF}" dt="2022-08-30T09:14:25.136" v="524" actId="1076"/>
          <ac:spMkLst>
            <pc:docMk/>
            <pc:sldMk cId="35408483" sldId="366"/>
            <ac:spMk id="22" creationId="{00000000-0000-0000-0000-000000000000}"/>
          </ac:spMkLst>
        </pc:spChg>
        <pc:spChg chg="del mod">
          <ac:chgData name="Pizzi, Giulia" userId="a006c7ca-f11b-42cc-8143-864fd434d0dc" providerId="ADAL" clId="{8B7838B9-9984-4E96-A5C5-BF92E02B5ECF}" dt="2022-08-30T08:43:48.818" v="105" actId="478"/>
          <ac:spMkLst>
            <pc:docMk/>
            <pc:sldMk cId="35408483" sldId="366"/>
            <ac:spMk id="24" creationId="{3C5413AB-AA3A-417F-88F0-26BCF5C7D5D7}"/>
          </ac:spMkLst>
        </pc:spChg>
        <pc:spChg chg="mod">
          <ac:chgData name="Pizzi, Giulia" userId="a006c7ca-f11b-42cc-8143-864fd434d0dc" providerId="ADAL" clId="{8B7838B9-9984-4E96-A5C5-BF92E02B5ECF}" dt="2022-08-30T08:41:02.377" v="83" actId="113"/>
          <ac:spMkLst>
            <pc:docMk/>
            <pc:sldMk cId="35408483" sldId="366"/>
            <ac:spMk id="28" creationId="{00000000-0000-0000-0000-000000000000}"/>
          </ac:spMkLst>
        </pc:spChg>
      </pc:sldChg>
      <pc:sldChg chg="addSp delSp modSp mod modClrScheme chgLayout">
        <pc:chgData name="Pizzi, Giulia" userId="a006c7ca-f11b-42cc-8143-864fd434d0dc" providerId="ADAL" clId="{8B7838B9-9984-4E96-A5C5-BF92E02B5ECF}" dt="2022-08-30T09:11:24.791" v="448" actId="14100"/>
        <pc:sldMkLst>
          <pc:docMk/>
          <pc:sldMk cId="2661076285" sldId="369"/>
        </pc:sldMkLst>
        <pc:spChg chg="add del mod">
          <ac:chgData name="Pizzi, Giulia" userId="a006c7ca-f11b-42cc-8143-864fd434d0dc" providerId="ADAL" clId="{8B7838B9-9984-4E96-A5C5-BF92E02B5ECF}" dt="2022-08-30T09:04:55.851" v="386" actId="478"/>
          <ac:spMkLst>
            <pc:docMk/>
            <pc:sldMk cId="2661076285" sldId="369"/>
            <ac:spMk id="2" creationId="{B66B72AA-341B-3DA1-891C-CE49AF641902}"/>
          </ac:spMkLst>
        </pc:spChg>
        <pc:spChg chg="add del mod ord">
          <ac:chgData name="Pizzi, Giulia" userId="a006c7ca-f11b-42cc-8143-864fd434d0dc" providerId="ADAL" clId="{8B7838B9-9984-4E96-A5C5-BF92E02B5ECF}" dt="2022-08-30T09:04:53.948" v="385" actId="700"/>
          <ac:spMkLst>
            <pc:docMk/>
            <pc:sldMk cId="2661076285" sldId="369"/>
            <ac:spMk id="3" creationId="{E908F5D1-1880-30F4-4703-63E085F49864}"/>
          </ac:spMkLst>
        </pc:spChg>
        <pc:spChg chg="add del mod ord">
          <ac:chgData name="Pizzi, Giulia" userId="a006c7ca-f11b-42cc-8143-864fd434d0dc" providerId="ADAL" clId="{8B7838B9-9984-4E96-A5C5-BF92E02B5ECF}" dt="2022-08-30T09:04:53.948" v="385" actId="700"/>
          <ac:spMkLst>
            <pc:docMk/>
            <pc:sldMk cId="2661076285" sldId="369"/>
            <ac:spMk id="4" creationId="{0EA1CCAF-CE81-9608-428C-AB1131BD9D4B}"/>
          </ac:spMkLst>
        </pc:spChg>
        <pc:spChg chg="add del mod ord">
          <ac:chgData name="Pizzi, Giulia" userId="a006c7ca-f11b-42cc-8143-864fd434d0dc" providerId="ADAL" clId="{8B7838B9-9984-4E96-A5C5-BF92E02B5ECF}" dt="2022-08-30T09:05:03.389" v="388"/>
          <ac:spMkLst>
            <pc:docMk/>
            <pc:sldMk cId="2661076285" sldId="369"/>
            <ac:spMk id="5" creationId="{BFC6B72D-ED03-809A-C720-FF14768167C0}"/>
          </ac:spMkLst>
        </pc:spChg>
        <pc:spChg chg="add del mod ord">
          <ac:chgData name="Pizzi, Giulia" userId="a006c7ca-f11b-42cc-8143-864fd434d0dc" providerId="ADAL" clId="{8B7838B9-9984-4E96-A5C5-BF92E02B5ECF}" dt="2022-08-30T09:05:07.177" v="389" actId="478"/>
          <ac:spMkLst>
            <pc:docMk/>
            <pc:sldMk cId="2661076285" sldId="369"/>
            <ac:spMk id="6" creationId="{F00B8B1E-B3A3-DD16-AD14-F54014245991}"/>
          </ac:spMkLst>
        </pc:spChg>
        <pc:spChg chg="add mod ord">
          <ac:chgData name="Pizzi, Giulia" userId="a006c7ca-f11b-42cc-8143-864fd434d0dc" providerId="ADAL" clId="{8B7838B9-9984-4E96-A5C5-BF92E02B5ECF}" dt="2022-08-30T09:09:09.476" v="425" actId="255"/>
          <ac:spMkLst>
            <pc:docMk/>
            <pc:sldMk cId="2661076285" sldId="369"/>
            <ac:spMk id="7" creationId="{52040C1D-8992-0702-3DC8-3AEDC3853931}"/>
          </ac:spMkLst>
        </pc:spChg>
        <pc:spChg chg="add del mod ord">
          <ac:chgData name="Pizzi, Giulia" userId="a006c7ca-f11b-42cc-8143-864fd434d0dc" providerId="ADAL" clId="{8B7838B9-9984-4E96-A5C5-BF92E02B5ECF}" dt="2022-08-30T09:08:19.662" v="416" actId="700"/>
          <ac:spMkLst>
            <pc:docMk/>
            <pc:sldMk cId="2661076285" sldId="369"/>
            <ac:spMk id="8" creationId="{D86A26C8-0149-399C-9263-09CFDBBC540A}"/>
          </ac:spMkLst>
        </pc:spChg>
        <pc:spChg chg="mod">
          <ac:chgData name="Pizzi, Giulia" userId="a006c7ca-f11b-42cc-8143-864fd434d0dc" providerId="ADAL" clId="{8B7838B9-9984-4E96-A5C5-BF92E02B5ECF}" dt="2022-08-30T09:11:21.876" v="447" actId="1076"/>
          <ac:spMkLst>
            <pc:docMk/>
            <pc:sldMk cId="2661076285" sldId="369"/>
            <ac:spMk id="9" creationId="{9812008E-3E99-4C4E-892C-E65C18B9598D}"/>
          </ac:spMkLst>
        </pc:spChg>
        <pc:spChg chg="mod ord">
          <ac:chgData name="Pizzi, Giulia" userId="a006c7ca-f11b-42cc-8143-864fd434d0dc" providerId="ADAL" clId="{8B7838B9-9984-4E96-A5C5-BF92E02B5ECF}" dt="2022-08-30T09:11:24.791" v="448" actId="14100"/>
          <ac:spMkLst>
            <pc:docMk/>
            <pc:sldMk cId="2661076285" sldId="369"/>
            <ac:spMk id="10" creationId="{DEBD8869-1574-4DB2-84A8-FF980B5E82B8}"/>
          </ac:spMkLst>
        </pc:spChg>
        <pc:spChg chg="del mod">
          <ac:chgData name="Pizzi, Giulia" userId="a006c7ca-f11b-42cc-8143-864fd434d0dc" providerId="ADAL" clId="{8B7838B9-9984-4E96-A5C5-BF92E02B5ECF}" dt="2022-08-30T08:36:32.169" v="28" actId="478"/>
          <ac:spMkLst>
            <pc:docMk/>
            <pc:sldMk cId="2661076285" sldId="369"/>
            <ac:spMk id="11" creationId="{2798FF0C-6C4E-4D21-9F15-7921A98B65DA}"/>
          </ac:spMkLst>
        </pc:spChg>
        <pc:spChg chg="add del mod ord">
          <ac:chgData name="Pizzi, Giulia" userId="a006c7ca-f11b-42cc-8143-864fd434d0dc" providerId="ADAL" clId="{8B7838B9-9984-4E96-A5C5-BF92E02B5ECF}" dt="2022-08-30T09:08:19.662" v="416" actId="700"/>
          <ac:spMkLst>
            <pc:docMk/>
            <pc:sldMk cId="2661076285" sldId="369"/>
            <ac:spMk id="11" creationId="{D1E74BB3-3DDB-4116-7348-1AFE43BDEA36}"/>
          </ac:spMkLst>
        </pc:spChg>
        <pc:spChg chg="add del mod ord">
          <ac:chgData name="Pizzi, Giulia" userId="a006c7ca-f11b-42cc-8143-864fd434d0dc" providerId="ADAL" clId="{8B7838B9-9984-4E96-A5C5-BF92E02B5ECF}" dt="2022-08-30T09:08:19.662" v="416" actId="700"/>
          <ac:spMkLst>
            <pc:docMk/>
            <pc:sldMk cId="2661076285" sldId="369"/>
            <ac:spMk id="12" creationId="{16824E47-948D-FBE7-CAF6-B7820613715A}"/>
          </ac:spMkLst>
        </pc:spChg>
        <pc:spChg chg="add del mod">
          <ac:chgData name="Pizzi, Giulia" userId="a006c7ca-f11b-42cc-8143-864fd434d0dc" providerId="ADAL" clId="{8B7838B9-9984-4E96-A5C5-BF92E02B5ECF}" dt="2022-08-30T09:08:34.738" v="418" actId="26606"/>
          <ac:spMkLst>
            <pc:docMk/>
            <pc:sldMk cId="2661076285" sldId="369"/>
            <ac:spMk id="6150" creationId="{4C8204D0-CBD2-04B4-710E-6A52D9AE7E2F}"/>
          </ac:spMkLst>
        </pc:spChg>
        <pc:spChg chg="add mod">
          <ac:chgData name="Pizzi, Giulia" userId="a006c7ca-f11b-42cc-8143-864fd434d0dc" providerId="ADAL" clId="{8B7838B9-9984-4E96-A5C5-BF92E02B5ECF}" dt="2022-08-30T09:08:45.496" v="421" actId="26606"/>
          <ac:spMkLst>
            <pc:docMk/>
            <pc:sldMk cId="2661076285" sldId="369"/>
            <ac:spMk id="6151" creationId="{7276E11D-600A-8BD7-CF86-7FD208767DE7}"/>
          </ac:spMkLst>
        </pc:spChg>
        <pc:spChg chg="add del mod">
          <ac:chgData name="Pizzi, Giulia" userId="a006c7ca-f11b-42cc-8143-864fd434d0dc" providerId="ADAL" clId="{8B7838B9-9984-4E96-A5C5-BF92E02B5ECF}" dt="2022-08-30T09:08:18.352" v="415" actId="26606"/>
          <ac:spMkLst>
            <pc:docMk/>
            <pc:sldMk cId="2661076285" sldId="369"/>
            <ac:spMk id="6153" creationId="{3C8E1FB2-E8E1-3F4E-2BAA-302691CE03B9}"/>
          </ac:spMkLst>
        </pc:spChg>
        <pc:picChg chg="mod">
          <ac:chgData name="Pizzi, Giulia" userId="a006c7ca-f11b-42cc-8143-864fd434d0dc" providerId="ADAL" clId="{8B7838B9-9984-4E96-A5C5-BF92E02B5ECF}" dt="2022-08-30T09:10:55.390" v="444" actId="1076"/>
          <ac:picMkLst>
            <pc:docMk/>
            <pc:sldMk cId="2661076285" sldId="369"/>
            <ac:picMk id="6146" creationId="{B8AC13BF-ABA4-458C-8AD1-B2174EB973BF}"/>
          </ac:picMkLst>
        </pc:picChg>
        <pc:picChg chg="mod ord">
          <ac:chgData name="Pizzi, Giulia" userId="a006c7ca-f11b-42cc-8143-864fd434d0dc" providerId="ADAL" clId="{8B7838B9-9984-4E96-A5C5-BF92E02B5ECF}" dt="2022-08-30T09:10:57.843" v="445" actId="14100"/>
          <ac:picMkLst>
            <pc:docMk/>
            <pc:sldMk cId="2661076285" sldId="369"/>
            <ac:picMk id="6148" creationId="{3D0B96CD-C3FE-48B5-8C77-426EC11F8A69}"/>
          </ac:picMkLst>
        </pc:picChg>
      </pc:sldChg>
      <pc:sldChg chg="addSp delSp modSp mod modClrScheme chgLayout">
        <pc:chgData name="Pizzi, Giulia" userId="a006c7ca-f11b-42cc-8143-864fd434d0dc" providerId="ADAL" clId="{8B7838B9-9984-4E96-A5C5-BF92E02B5ECF}" dt="2022-08-30T09:17:29.980" v="581" actId="403"/>
        <pc:sldMkLst>
          <pc:docMk/>
          <pc:sldMk cId="2627088262" sldId="370"/>
        </pc:sldMkLst>
        <pc:spChg chg="add mod ord">
          <ac:chgData name="Pizzi, Giulia" userId="a006c7ca-f11b-42cc-8143-864fd434d0dc" providerId="ADAL" clId="{8B7838B9-9984-4E96-A5C5-BF92E02B5ECF}" dt="2022-08-30T09:17:29.980" v="581" actId="403"/>
          <ac:spMkLst>
            <pc:docMk/>
            <pc:sldMk cId="2627088262" sldId="370"/>
            <ac:spMk id="2" creationId="{9E4AF91B-63E0-E90D-0262-E56EF440F6F5}"/>
          </ac:spMkLst>
        </pc:spChg>
        <pc:spChg chg="mod">
          <ac:chgData name="Pizzi, Giulia" userId="a006c7ca-f11b-42cc-8143-864fd434d0dc" providerId="ADAL" clId="{8B7838B9-9984-4E96-A5C5-BF92E02B5ECF}" dt="2022-08-30T08:50:04.528" v="175" actId="113"/>
          <ac:spMkLst>
            <pc:docMk/>
            <pc:sldMk cId="2627088262" sldId="370"/>
            <ac:spMk id="3" creationId="{0FD920AF-59C7-43D9-88C5-DD7E8AE9C949}"/>
          </ac:spMkLst>
        </pc:spChg>
        <pc:spChg chg="add del mod ord">
          <ac:chgData name="Pizzi, Giulia" userId="a006c7ca-f11b-42cc-8143-864fd434d0dc" providerId="ADAL" clId="{8B7838B9-9984-4E96-A5C5-BF92E02B5ECF}" dt="2022-08-30T09:17:15.389" v="574" actId="478"/>
          <ac:spMkLst>
            <pc:docMk/>
            <pc:sldMk cId="2627088262" sldId="370"/>
            <ac:spMk id="4" creationId="{489BD4C0-0BB4-F74C-7B49-62353F9162C3}"/>
          </ac:spMkLst>
        </pc:spChg>
        <pc:spChg chg="mod">
          <ac:chgData name="Pizzi, Giulia" userId="a006c7ca-f11b-42cc-8143-864fd434d0dc" providerId="ADAL" clId="{8B7838B9-9984-4E96-A5C5-BF92E02B5ECF}" dt="2022-08-30T08:50:13.491" v="177" actId="404"/>
          <ac:spMkLst>
            <pc:docMk/>
            <pc:sldMk cId="2627088262" sldId="370"/>
            <ac:spMk id="5" creationId="{AB83107E-76B6-4B84-A701-9D31B823DEA7}"/>
          </ac:spMkLst>
        </pc:spChg>
        <pc:spChg chg="del mod">
          <ac:chgData name="Pizzi, Giulia" userId="a006c7ca-f11b-42cc-8143-864fd434d0dc" providerId="ADAL" clId="{8B7838B9-9984-4E96-A5C5-BF92E02B5ECF}" dt="2022-08-30T09:17:02.708" v="572" actId="478"/>
          <ac:spMkLst>
            <pc:docMk/>
            <pc:sldMk cId="2627088262" sldId="370"/>
            <ac:spMk id="6" creationId="{35B78C4B-FC19-40D6-B26D-2165CD9F2CF6}"/>
          </ac:spMkLst>
        </pc:spChg>
        <pc:spChg chg="mod">
          <ac:chgData name="Pizzi, Giulia" userId="a006c7ca-f11b-42cc-8143-864fd434d0dc" providerId="ADAL" clId="{8B7838B9-9984-4E96-A5C5-BF92E02B5ECF}" dt="2022-08-30T08:50:09.387" v="176" actId="404"/>
          <ac:spMkLst>
            <pc:docMk/>
            <pc:sldMk cId="2627088262" sldId="370"/>
            <ac:spMk id="9" creationId="{0E1F5FCF-E57F-4DCF-83C7-B05D66B0E633}"/>
          </ac:spMkLst>
        </pc:spChg>
      </pc:sldChg>
      <pc:sldChg chg="addSp delSp modSp mod modClrScheme chgLayout">
        <pc:chgData name="Pizzi, Giulia" userId="a006c7ca-f11b-42cc-8143-864fd434d0dc" providerId="ADAL" clId="{8B7838B9-9984-4E96-A5C5-BF92E02B5ECF}" dt="2022-08-30T09:00:07.293" v="287" actId="1076"/>
        <pc:sldMkLst>
          <pc:docMk/>
          <pc:sldMk cId="2692250739" sldId="371"/>
        </pc:sldMkLst>
        <pc:spChg chg="del mod">
          <ac:chgData name="Pizzi, Giulia" userId="a006c7ca-f11b-42cc-8143-864fd434d0dc" providerId="ADAL" clId="{8B7838B9-9984-4E96-A5C5-BF92E02B5ECF}" dt="2022-08-30T08:59:40.238" v="272" actId="478"/>
          <ac:spMkLst>
            <pc:docMk/>
            <pc:sldMk cId="2692250739" sldId="371"/>
            <ac:spMk id="2" creationId="{0AFC8334-0DFA-49A4-9981-B02730E91EC2}"/>
          </ac:spMkLst>
        </pc:spChg>
        <pc:spChg chg="add mod ord">
          <ac:chgData name="Pizzi, Giulia" userId="a006c7ca-f11b-42cc-8143-864fd434d0dc" providerId="ADAL" clId="{8B7838B9-9984-4E96-A5C5-BF92E02B5ECF}" dt="2022-08-30T08:59:59.496" v="286" actId="255"/>
          <ac:spMkLst>
            <pc:docMk/>
            <pc:sldMk cId="2692250739" sldId="371"/>
            <ac:spMk id="3" creationId="{38B21752-70E4-8A46-43FC-03C5120A82C0}"/>
          </ac:spMkLst>
        </pc:spChg>
        <pc:spChg chg="add del mod ord">
          <ac:chgData name="Pizzi, Giulia" userId="a006c7ca-f11b-42cc-8143-864fd434d0dc" providerId="ADAL" clId="{8B7838B9-9984-4E96-A5C5-BF92E02B5ECF}" dt="2022-08-30T08:59:49.119" v="274" actId="478"/>
          <ac:spMkLst>
            <pc:docMk/>
            <pc:sldMk cId="2692250739" sldId="371"/>
            <ac:spMk id="4" creationId="{1F51EB23-E87A-3484-2DDE-4B0875362606}"/>
          </ac:spMkLst>
        </pc:spChg>
        <pc:grpChg chg="mod">
          <ac:chgData name="Pizzi, Giulia" userId="a006c7ca-f11b-42cc-8143-864fd434d0dc" providerId="ADAL" clId="{8B7838B9-9984-4E96-A5C5-BF92E02B5ECF}" dt="2022-08-30T09:00:07.293" v="287" actId="1076"/>
          <ac:grpSpMkLst>
            <pc:docMk/>
            <pc:sldMk cId="2692250739" sldId="371"/>
            <ac:grpSpMk id="11" creationId="{184AB3B0-FD68-4AB8-AF9C-6FF393B668FD}"/>
          </ac:grpSpMkLst>
        </pc:grpChg>
      </pc:sldChg>
      <pc:sldChg chg="addSp delSp modSp mod modClrScheme chgLayout">
        <pc:chgData name="Pizzi, Giulia" userId="a006c7ca-f11b-42cc-8143-864fd434d0dc" providerId="ADAL" clId="{8B7838B9-9984-4E96-A5C5-BF92E02B5ECF}" dt="2022-08-30T09:06:09.222" v="405" actId="732"/>
        <pc:sldMkLst>
          <pc:docMk/>
          <pc:sldMk cId="2489719567" sldId="372"/>
        </pc:sldMkLst>
        <pc:spChg chg="add del mod">
          <ac:chgData name="Pizzi, Giulia" userId="a006c7ca-f11b-42cc-8143-864fd434d0dc" providerId="ADAL" clId="{8B7838B9-9984-4E96-A5C5-BF92E02B5ECF}" dt="2022-08-30T08:38:20.857" v="60" actId="478"/>
          <ac:spMkLst>
            <pc:docMk/>
            <pc:sldMk cId="2489719567" sldId="372"/>
            <ac:spMk id="2" creationId="{1FE5D807-0BE2-E98D-0667-14BB55D69042}"/>
          </ac:spMkLst>
        </pc:spChg>
        <pc:spChg chg="mod ord">
          <ac:chgData name="Pizzi, Giulia" userId="a006c7ca-f11b-42cc-8143-864fd434d0dc" providerId="ADAL" clId="{8B7838B9-9984-4E96-A5C5-BF92E02B5ECF}" dt="2022-08-30T09:05:52.654" v="402" actId="20577"/>
          <ac:spMkLst>
            <pc:docMk/>
            <pc:sldMk cId="2489719567" sldId="372"/>
            <ac:spMk id="5" creationId="{F2B5B19C-E96C-4F69-9F7F-88EEF72D5A62}"/>
          </ac:spMkLst>
        </pc:spChg>
        <pc:spChg chg="del mod">
          <ac:chgData name="Pizzi, Giulia" userId="a006c7ca-f11b-42cc-8143-864fd434d0dc" providerId="ADAL" clId="{8B7838B9-9984-4E96-A5C5-BF92E02B5ECF}" dt="2022-08-30T08:37:52.420" v="51" actId="478"/>
          <ac:spMkLst>
            <pc:docMk/>
            <pc:sldMk cId="2489719567" sldId="372"/>
            <ac:spMk id="8" creationId="{0716B90B-2D1D-4A3A-9D61-EDD3C0180C7B}"/>
          </ac:spMkLst>
        </pc:spChg>
        <pc:spChg chg="add del mod">
          <ac:chgData name="Pizzi, Giulia" userId="a006c7ca-f11b-42cc-8143-864fd434d0dc" providerId="ADAL" clId="{8B7838B9-9984-4E96-A5C5-BF92E02B5ECF}" dt="2022-08-30T08:38:56.607" v="69" actId="26606"/>
          <ac:spMkLst>
            <pc:docMk/>
            <pc:sldMk cId="2489719567" sldId="372"/>
            <ac:spMk id="1028" creationId="{5AE668C7-7CA8-014E-C3B3-06BE4EB6723E}"/>
          </ac:spMkLst>
        </pc:spChg>
        <pc:spChg chg="add del mod">
          <ac:chgData name="Pizzi, Giulia" userId="a006c7ca-f11b-42cc-8143-864fd434d0dc" providerId="ADAL" clId="{8B7838B9-9984-4E96-A5C5-BF92E02B5ECF}" dt="2022-08-30T08:38:07.357" v="54" actId="26606"/>
          <ac:spMkLst>
            <pc:docMk/>
            <pc:sldMk cId="2489719567" sldId="372"/>
            <ac:spMk id="1031" creationId="{0F568693-DF14-3CCB-2378-4022AC150585}"/>
          </ac:spMkLst>
        </pc:spChg>
        <pc:spChg chg="add del mod">
          <ac:chgData name="Pizzi, Giulia" userId="a006c7ca-f11b-42cc-8143-864fd434d0dc" providerId="ADAL" clId="{8B7838B9-9984-4E96-A5C5-BF92E02B5ECF}" dt="2022-08-30T08:38:53.865" v="66" actId="26606"/>
          <ac:spMkLst>
            <pc:docMk/>
            <pc:sldMk cId="2489719567" sldId="372"/>
            <ac:spMk id="1033" creationId="{C4C3DAB9-C05B-4380-9795-A0A428DF9850}"/>
          </ac:spMkLst>
        </pc:spChg>
        <pc:spChg chg="add del mod">
          <ac:chgData name="Pizzi, Giulia" userId="a006c7ca-f11b-42cc-8143-864fd434d0dc" providerId="ADAL" clId="{8B7838B9-9984-4E96-A5C5-BF92E02B5ECF}" dt="2022-08-30T08:38:56.599" v="68" actId="26606"/>
          <ac:spMkLst>
            <pc:docMk/>
            <pc:sldMk cId="2489719567" sldId="372"/>
            <ac:spMk id="1035" creationId="{DE571FB7-1642-D7AA-4ED1-8494A47ADF1B}"/>
          </ac:spMkLst>
        </pc:spChg>
        <pc:spChg chg="add del mod">
          <ac:chgData name="Pizzi, Giulia" userId="a006c7ca-f11b-42cc-8143-864fd434d0dc" providerId="ADAL" clId="{8B7838B9-9984-4E96-A5C5-BF92E02B5ECF}" dt="2022-08-30T08:39:04.865" v="70" actId="478"/>
          <ac:spMkLst>
            <pc:docMk/>
            <pc:sldMk cId="2489719567" sldId="372"/>
            <ac:spMk id="1037" creationId="{6FE9E56B-334A-CCE1-EE0B-38D54C59997C}"/>
          </ac:spMkLst>
        </pc:spChg>
        <pc:spChg chg="add mod">
          <ac:chgData name="Pizzi, Giulia" userId="a006c7ca-f11b-42cc-8143-864fd434d0dc" providerId="ADAL" clId="{8B7838B9-9984-4E96-A5C5-BF92E02B5ECF}" dt="2022-08-30T08:38:56.607" v="69" actId="26606"/>
          <ac:spMkLst>
            <pc:docMk/>
            <pc:sldMk cId="2489719567" sldId="372"/>
            <ac:spMk id="1038" creationId="{1DF80FA7-93F4-5B03-4BE6-B51A2C5E2826}"/>
          </ac:spMkLst>
        </pc:spChg>
        <pc:picChg chg="mod">
          <ac:chgData name="Pizzi, Giulia" userId="a006c7ca-f11b-42cc-8143-864fd434d0dc" providerId="ADAL" clId="{8B7838B9-9984-4E96-A5C5-BF92E02B5ECF}" dt="2022-08-30T09:06:09.222" v="405" actId="732"/>
          <ac:picMkLst>
            <pc:docMk/>
            <pc:sldMk cId="2489719567" sldId="372"/>
            <ac:picMk id="1026" creationId="{6D8E1C58-5F88-4FA2-B48A-BF67F89004E4}"/>
          </ac:picMkLst>
        </pc:picChg>
      </pc:sldChg>
      <pc:sldChg chg="addSp delSp modSp mod modClrScheme chgLayout">
        <pc:chgData name="Pizzi, Giulia" userId="a006c7ca-f11b-42cc-8143-864fd434d0dc" providerId="ADAL" clId="{8B7838B9-9984-4E96-A5C5-BF92E02B5ECF}" dt="2022-08-30T09:15:06.697" v="534" actId="478"/>
        <pc:sldMkLst>
          <pc:docMk/>
          <pc:sldMk cId="2957003494" sldId="373"/>
        </pc:sldMkLst>
        <pc:spChg chg="add del mod">
          <ac:chgData name="Pizzi, Giulia" userId="a006c7ca-f11b-42cc-8143-864fd434d0dc" providerId="ADAL" clId="{8B7838B9-9984-4E96-A5C5-BF92E02B5ECF}" dt="2022-08-30T09:14:39.557" v="526" actId="478"/>
          <ac:spMkLst>
            <pc:docMk/>
            <pc:sldMk cId="2957003494" sldId="373"/>
            <ac:spMk id="2" creationId="{14336767-20E0-42A9-788E-468FD6A1000C}"/>
          </ac:spMkLst>
        </pc:spChg>
        <pc:spChg chg="add mod ord">
          <ac:chgData name="Pizzi, Giulia" userId="a006c7ca-f11b-42cc-8143-864fd434d0dc" providerId="ADAL" clId="{8B7838B9-9984-4E96-A5C5-BF92E02B5ECF}" dt="2022-08-30T09:15:03.015" v="533" actId="255"/>
          <ac:spMkLst>
            <pc:docMk/>
            <pc:sldMk cId="2957003494" sldId="373"/>
            <ac:spMk id="3" creationId="{CE577F5E-1793-F91E-FAB5-363BB91F42A8}"/>
          </ac:spMkLst>
        </pc:spChg>
        <pc:spChg chg="add del mod ord">
          <ac:chgData name="Pizzi, Giulia" userId="a006c7ca-f11b-42cc-8143-864fd434d0dc" providerId="ADAL" clId="{8B7838B9-9984-4E96-A5C5-BF92E02B5ECF}" dt="2022-08-30T09:15:06.697" v="534" actId="478"/>
          <ac:spMkLst>
            <pc:docMk/>
            <pc:sldMk cId="2957003494" sldId="373"/>
            <ac:spMk id="4" creationId="{91C42D95-8E97-DD9D-A3A1-F9E141A4E9CF}"/>
          </ac:spMkLst>
        </pc:spChg>
        <pc:spChg chg="mod">
          <ac:chgData name="Pizzi, Giulia" userId="a006c7ca-f11b-42cc-8143-864fd434d0dc" providerId="ADAL" clId="{8B7838B9-9984-4E96-A5C5-BF92E02B5ECF}" dt="2022-08-30T08:44:30.026" v="113" actId="113"/>
          <ac:spMkLst>
            <pc:docMk/>
            <pc:sldMk cId="2957003494" sldId="373"/>
            <ac:spMk id="6" creationId="{00000000-0000-0000-0000-000000000000}"/>
          </ac:spMkLst>
        </pc:spChg>
        <pc:spChg chg="mod">
          <ac:chgData name="Pizzi, Giulia" userId="a006c7ca-f11b-42cc-8143-864fd434d0dc" providerId="ADAL" clId="{8B7838B9-9984-4E96-A5C5-BF92E02B5ECF}" dt="2022-08-30T08:44:17.642" v="111" actId="113"/>
          <ac:spMkLst>
            <pc:docMk/>
            <pc:sldMk cId="2957003494" sldId="373"/>
            <ac:spMk id="7" creationId="{00000000-0000-0000-0000-000000000000}"/>
          </ac:spMkLst>
        </pc:spChg>
        <pc:spChg chg="mod">
          <ac:chgData name="Pizzi, Giulia" userId="a006c7ca-f11b-42cc-8143-864fd434d0dc" providerId="ADAL" clId="{8B7838B9-9984-4E96-A5C5-BF92E02B5ECF}" dt="2022-08-30T08:44:17.642" v="111" actId="113"/>
          <ac:spMkLst>
            <pc:docMk/>
            <pc:sldMk cId="2957003494" sldId="373"/>
            <ac:spMk id="10" creationId="{00000000-0000-0000-0000-000000000000}"/>
          </ac:spMkLst>
        </pc:spChg>
        <pc:spChg chg="mod">
          <ac:chgData name="Pizzi, Giulia" userId="a006c7ca-f11b-42cc-8143-864fd434d0dc" providerId="ADAL" clId="{8B7838B9-9984-4E96-A5C5-BF92E02B5ECF}" dt="2022-08-30T08:44:17.642" v="111" actId="113"/>
          <ac:spMkLst>
            <pc:docMk/>
            <pc:sldMk cId="2957003494" sldId="373"/>
            <ac:spMk id="11" creationId="{00000000-0000-0000-0000-000000000000}"/>
          </ac:spMkLst>
        </pc:spChg>
        <pc:spChg chg="mod">
          <ac:chgData name="Pizzi, Giulia" userId="a006c7ca-f11b-42cc-8143-864fd434d0dc" providerId="ADAL" clId="{8B7838B9-9984-4E96-A5C5-BF92E02B5ECF}" dt="2022-08-30T08:44:17.642" v="111" actId="113"/>
          <ac:spMkLst>
            <pc:docMk/>
            <pc:sldMk cId="2957003494" sldId="373"/>
            <ac:spMk id="12" creationId="{00000000-0000-0000-0000-000000000000}"/>
          </ac:spMkLst>
        </pc:spChg>
        <pc:spChg chg="mod">
          <ac:chgData name="Pizzi, Giulia" userId="a006c7ca-f11b-42cc-8143-864fd434d0dc" providerId="ADAL" clId="{8B7838B9-9984-4E96-A5C5-BF92E02B5ECF}" dt="2022-08-30T08:44:17.642" v="111" actId="113"/>
          <ac:spMkLst>
            <pc:docMk/>
            <pc:sldMk cId="2957003494" sldId="373"/>
            <ac:spMk id="14" creationId="{00000000-0000-0000-0000-000000000000}"/>
          </ac:spMkLst>
        </pc:spChg>
        <pc:spChg chg="mod">
          <ac:chgData name="Pizzi, Giulia" userId="a006c7ca-f11b-42cc-8143-864fd434d0dc" providerId="ADAL" clId="{8B7838B9-9984-4E96-A5C5-BF92E02B5ECF}" dt="2022-08-30T08:44:17.642" v="111" actId="113"/>
          <ac:spMkLst>
            <pc:docMk/>
            <pc:sldMk cId="2957003494" sldId="373"/>
            <ac:spMk id="15" creationId="{00000000-0000-0000-0000-000000000000}"/>
          </ac:spMkLst>
        </pc:spChg>
        <pc:spChg chg="mod">
          <ac:chgData name="Pizzi, Giulia" userId="a006c7ca-f11b-42cc-8143-864fd434d0dc" providerId="ADAL" clId="{8B7838B9-9984-4E96-A5C5-BF92E02B5ECF}" dt="2022-08-30T08:44:17.642" v="111" actId="113"/>
          <ac:spMkLst>
            <pc:docMk/>
            <pc:sldMk cId="2957003494" sldId="373"/>
            <ac:spMk id="16" creationId="{00000000-0000-0000-0000-000000000000}"/>
          </ac:spMkLst>
        </pc:spChg>
        <pc:spChg chg="mod">
          <ac:chgData name="Pizzi, Giulia" userId="a006c7ca-f11b-42cc-8143-864fd434d0dc" providerId="ADAL" clId="{8B7838B9-9984-4E96-A5C5-BF92E02B5ECF}" dt="2022-08-30T08:44:17.642" v="111" actId="113"/>
          <ac:spMkLst>
            <pc:docMk/>
            <pc:sldMk cId="2957003494" sldId="373"/>
            <ac:spMk id="17" creationId="{00000000-0000-0000-0000-000000000000}"/>
          </ac:spMkLst>
        </pc:spChg>
        <pc:spChg chg="mod">
          <ac:chgData name="Pizzi, Giulia" userId="a006c7ca-f11b-42cc-8143-864fd434d0dc" providerId="ADAL" clId="{8B7838B9-9984-4E96-A5C5-BF92E02B5ECF}" dt="2022-08-30T08:44:47.855" v="120" actId="113"/>
          <ac:spMkLst>
            <pc:docMk/>
            <pc:sldMk cId="2957003494" sldId="373"/>
            <ac:spMk id="21" creationId="{00000000-0000-0000-0000-000000000000}"/>
          </ac:spMkLst>
        </pc:spChg>
        <pc:spChg chg="del">
          <ac:chgData name="Pizzi, Giulia" userId="a006c7ca-f11b-42cc-8143-864fd434d0dc" providerId="ADAL" clId="{8B7838B9-9984-4E96-A5C5-BF92E02B5ECF}" dt="2022-08-30T08:44:07.799" v="109" actId="478"/>
          <ac:spMkLst>
            <pc:docMk/>
            <pc:sldMk cId="2957003494" sldId="373"/>
            <ac:spMk id="22" creationId="{00000000-0000-0000-0000-000000000000}"/>
          </ac:spMkLst>
        </pc:spChg>
        <pc:spChg chg="del">
          <ac:chgData name="Pizzi, Giulia" userId="a006c7ca-f11b-42cc-8143-864fd434d0dc" providerId="ADAL" clId="{8B7838B9-9984-4E96-A5C5-BF92E02B5ECF}" dt="2022-08-30T08:44:05.047" v="108" actId="478"/>
          <ac:spMkLst>
            <pc:docMk/>
            <pc:sldMk cId="2957003494" sldId="373"/>
            <ac:spMk id="24" creationId="{3C5413AB-AA3A-417F-88F0-26BCF5C7D5D7}"/>
          </ac:spMkLst>
        </pc:spChg>
        <pc:spChg chg="mod">
          <ac:chgData name="Pizzi, Giulia" userId="a006c7ca-f11b-42cc-8143-864fd434d0dc" providerId="ADAL" clId="{8B7838B9-9984-4E96-A5C5-BF92E02B5ECF}" dt="2022-08-30T08:44:17.642" v="111" actId="113"/>
          <ac:spMkLst>
            <pc:docMk/>
            <pc:sldMk cId="2957003494" sldId="373"/>
            <ac:spMk id="28" creationId="{00000000-0000-0000-0000-000000000000}"/>
          </ac:spMkLst>
        </pc:spChg>
        <pc:grpChg chg="mod">
          <ac:chgData name="Pizzi, Giulia" userId="a006c7ca-f11b-42cc-8143-864fd434d0dc" providerId="ADAL" clId="{8B7838B9-9984-4E96-A5C5-BF92E02B5ECF}" dt="2022-08-30T08:44:44.854" v="119" actId="1076"/>
          <ac:grpSpMkLst>
            <pc:docMk/>
            <pc:sldMk cId="2957003494" sldId="373"/>
            <ac:grpSpMk id="9" creationId="{00000000-0000-0000-0000-000000000000}"/>
          </ac:grpSpMkLst>
        </pc:grpChg>
        <pc:picChg chg="mod">
          <ac:chgData name="Pizzi, Giulia" userId="a006c7ca-f11b-42cc-8143-864fd434d0dc" providerId="ADAL" clId="{8B7838B9-9984-4E96-A5C5-BF92E02B5ECF}" dt="2022-08-30T08:44:42.496" v="118" actId="1076"/>
          <ac:picMkLst>
            <pc:docMk/>
            <pc:sldMk cId="2957003494" sldId="373"/>
            <ac:picMk id="23" creationId="{00000000-0000-0000-0000-000000000000}"/>
          </ac:picMkLst>
        </pc:picChg>
        <pc:picChg chg="mod">
          <ac:chgData name="Pizzi, Giulia" userId="a006c7ca-f11b-42cc-8143-864fd434d0dc" providerId="ADAL" clId="{8B7838B9-9984-4E96-A5C5-BF92E02B5ECF}" dt="2022-08-30T08:44:44.854" v="119" actId="1076"/>
          <ac:picMkLst>
            <pc:docMk/>
            <pc:sldMk cId="2957003494" sldId="373"/>
            <ac:picMk id="25" creationId="{00000000-0000-0000-0000-000000000000}"/>
          </ac:picMkLst>
        </pc:picChg>
        <pc:picChg chg="mod">
          <ac:chgData name="Pizzi, Giulia" userId="a006c7ca-f11b-42cc-8143-864fd434d0dc" providerId="ADAL" clId="{8B7838B9-9984-4E96-A5C5-BF92E02B5ECF}" dt="2022-08-30T08:44:44.854" v="119" actId="1076"/>
          <ac:picMkLst>
            <pc:docMk/>
            <pc:sldMk cId="2957003494" sldId="373"/>
            <ac:picMk id="26" creationId="{00000000-0000-0000-0000-000000000000}"/>
          </ac:picMkLst>
        </pc:picChg>
        <pc:picChg chg="mod">
          <ac:chgData name="Pizzi, Giulia" userId="a006c7ca-f11b-42cc-8143-864fd434d0dc" providerId="ADAL" clId="{8B7838B9-9984-4E96-A5C5-BF92E02B5ECF}" dt="2022-08-30T08:44:44.854" v="119" actId="1076"/>
          <ac:picMkLst>
            <pc:docMk/>
            <pc:sldMk cId="2957003494" sldId="373"/>
            <ac:picMk id="27" creationId="{00000000-0000-0000-0000-000000000000}"/>
          </ac:picMkLst>
        </pc:picChg>
        <pc:picChg chg="mod">
          <ac:chgData name="Pizzi, Giulia" userId="a006c7ca-f11b-42cc-8143-864fd434d0dc" providerId="ADAL" clId="{8B7838B9-9984-4E96-A5C5-BF92E02B5ECF}" dt="2022-08-30T08:44:33.557" v="115" actId="14100"/>
          <ac:picMkLst>
            <pc:docMk/>
            <pc:sldMk cId="2957003494" sldId="373"/>
            <ac:picMk id="4098" creationId="{00000000-0000-0000-0000-000000000000}"/>
          </ac:picMkLst>
        </pc:picChg>
      </pc:sldChg>
      <pc:sldChg chg="addSp delSp modSp mod modClrScheme chgLayout">
        <pc:chgData name="Pizzi, Giulia" userId="a006c7ca-f11b-42cc-8143-864fd434d0dc" providerId="ADAL" clId="{8B7838B9-9984-4E96-A5C5-BF92E02B5ECF}" dt="2022-08-30T09:14:52.765" v="530" actId="255"/>
        <pc:sldMkLst>
          <pc:docMk/>
          <pc:sldMk cId="2878636000" sldId="374"/>
        </pc:sldMkLst>
        <pc:spChg chg="add mod ord">
          <ac:chgData name="Pizzi, Giulia" userId="a006c7ca-f11b-42cc-8143-864fd434d0dc" providerId="ADAL" clId="{8B7838B9-9984-4E96-A5C5-BF92E02B5ECF}" dt="2022-08-30T09:14:52.765" v="530" actId="255"/>
          <ac:spMkLst>
            <pc:docMk/>
            <pc:sldMk cId="2878636000" sldId="374"/>
            <ac:spMk id="2" creationId="{7C210B1C-22EE-48CD-843D-F68D8B86BA2C}"/>
          </ac:spMkLst>
        </pc:spChg>
        <pc:spChg chg="add del mod ord">
          <ac:chgData name="Pizzi, Giulia" userId="a006c7ca-f11b-42cc-8143-864fd434d0dc" providerId="ADAL" clId="{8B7838B9-9984-4E96-A5C5-BF92E02B5ECF}" dt="2022-08-30T09:14:48.048" v="529" actId="478"/>
          <ac:spMkLst>
            <pc:docMk/>
            <pc:sldMk cId="2878636000" sldId="374"/>
            <ac:spMk id="3" creationId="{DC6ADE54-33CE-1D00-A82E-914AF13CEDB1}"/>
          </ac:spMkLst>
        </pc:spChg>
        <pc:spChg chg="mod">
          <ac:chgData name="Pizzi, Giulia" userId="a006c7ca-f11b-42cc-8143-864fd434d0dc" providerId="ADAL" clId="{8B7838B9-9984-4E96-A5C5-BF92E02B5ECF}" dt="2022-08-30T08:41:29.648" v="86" actId="113"/>
          <ac:spMkLst>
            <pc:docMk/>
            <pc:sldMk cId="2878636000" sldId="374"/>
            <ac:spMk id="6" creationId="{00000000-0000-0000-0000-000000000000}"/>
          </ac:spMkLst>
        </pc:spChg>
        <pc:spChg chg="mod">
          <ac:chgData name="Pizzi, Giulia" userId="a006c7ca-f11b-42cc-8143-864fd434d0dc" providerId="ADAL" clId="{8B7838B9-9984-4E96-A5C5-BF92E02B5ECF}" dt="2022-08-30T08:41:29.648" v="86" actId="113"/>
          <ac:spMkLst>
            <pc:docMk/>
            <pc:sldMk cId="2878636000" sldId="374"/>
            <ac:spMk id="7" creationId="{00000000-0000-0000-0000-000000000000}"/>
          </ac:spMkLst>
        </pc:spChg>
        <pc:spChg chg="mod">
          <ac:chgData name="Pizzi, Giulia" userId="a006c7ca-f11b-42cc-8143-864fd434d0dc" providerId="ADAL" clId="{8B7838B9-9984-4E96-A5C5-BF92E02B5ECF}" dt="2022-08-30T08:41:29.648" v="86" actId="113"/>
          <ac:spMkLst>
            <pc:docMk/>
            <pc:sldMk cId="2878636000" sldId="374"/>
            <ac:spMk id="10" creationId="{00000000-0000-0000-0000-000000000000}"/>
          </ac:spMkLst>
        </pc:spChg>
        <pc:spChg chg="mod">
          <ac:chgData name="Pizzi, Giulia" userId="a006c7ca-f11b-42cc-8143-864fd434d0dc" providerId="ADAL" clId="{8B7838B9-9984-4E96-A5C5-BF92E02B5ECF}" dt="2022-08-30T08:41:41.832" v="89" actId="1076"/>
          <ac:spMkLst>
            <pc:docMk/>
            <pc:sldMk cId="2878636000" sldId="374"/>
            <ac:spMk id="11" creationId="{00000000-0000-0000-0000-000000000000}"/>
          </ac:spMkLst>
        </pc:spChg>
        <pc:spChg chg="mod">
          <ac:chgData name="Pizzi, Giulia" userId="a006c7ca-f11b-42cc-8143-864fd434d0dc" providerId="ADAL" clId="{8B7838B9-9984-4E96-A5C5-BF92E02B5ECF}" dt="2022-08-30T08:41:41.832" v="89" actId="1076"/>
          <ac:spMkLst>
            <pc:docMk/>
            <pc:sldMk cId="2878636000" sldId="374"/>
            <ac:spMk id="12" creationId="{00000000-0000-0000-0000-000000000000}"/>
          </ac:spMkLst>
        </pc:spChg>
        <pc:spChg chg="del">
          <ac:chgData name="Pizzi, Giulia" userId="a006c7ca-f11b-42cc-8143-864fd434d0dc" providerId="ADAL" clId="{8B7838B9-9984-4E96-A5C5-BF92E02B5ECF}" dt="2022-08-30T08:42:13.050" v="92" actId="478"/>
          <ac:spMkLst>
            <pc:docMk/>
            <pc:sldMk cId="2878636000" sldId="374"/>
            <ac:spMk id="22" creationId="{00000000-0000-0000-0000-000000000000}"/>
          </ac:spMkLst>
        </pc:spChg>
        <pc:spChg chg="del mod">
          <ac:chgData name="Pizzi, Giulia" userId="a006c7ca-f11b-42cc-8143-864fd434d0dc" providerId="ADAL" clId="{8B7838B9-9984-4E96-A5C5-BF92E02B5ECF}" dt="2022-08-30T09:14:35.445" v="525" actId="478"/>
          <ac:spMkLst>
            <pc:docMk/>
            <pc:sldMk cId="2878636000" sldId="374"/>
            <ac:spMk id="24" creationId="{3C5413AB-AA3A-417F-88F0-26BCF5C7D5D7}"/>
          </ac:spMkLst>
        </pc:spChg>
        <pc:spChg chg="mod">
          <ac:chgData name="Pizzi, Giulia" userId="a006c7ca-f11b-42cc-8143-864fd434d0dc" providerId="ADAL" clId="{8B7838B9-9984-4E96-A5C5-BF92E02B5ECF}" dt="2022-08-30T08:41:41.832" v="89" actId="1076"/>
          <ac:spMkLst>
            <pc:docMk/>
            <pc:sldMk cId="2878636000" sldId="374"/>
            <ac:spMk id="28" creationId="{00000000-0000-0000-0000-000000000000}"/>
          </ac:spMkLst>
        </pc:spChg>
        <pc:grpChg chg="mod">
          <ac:chgData name="Pizzi, Giulia" userId="a006c7ca-f11b-42cc-8143-864fd434d0dc" providerId="ADAL" clId="{8B7838B9-9984-4E96-A5C5-BF92E02B5ECF}" dt="2022-08-30T08:41:34.340" v="88" actId="1076"/>
          <ac:grpSpMkLst>
            <pc:docMk/>
            <pc:sldMk cId="2878636000" sldId="374"/>
            <ac:grpSpMk id="9" creationId="{00000000-0000-0000-0000-000000000000}"/>
          </ac:grpSpMkLst>
        </pc:grpChg>
        <pc:picChg chg="mod">
          <ac:chgData name="Pizzi, Giulia" userId="a006c7ca-f11b-42cc-8143-864fd434d0dc" providerId="ADAL" clId="{8B7838B9-9984-4E96-A5C5-BF92E02B5ECF}" dt="2022-08-30T08:41:34.340" v="88" actId="1076"/>
          <ac:picMkLst>
            <pc:docMk/>
            <pc:sldMk cId="2878636000" sldId="374"/>
            <ac:picMk id="25" creationId="{00000000-0000-0000-0000-000000000000}"/>
          </ac:picMkLst>
        </pc:picChg>
        <pc:picChg chg="mod">
          <ac:chgData name="Pizzi, Giulia" userId="a006c7ca-f11b-42cc-8143-864fd434d0dc" providerId="ADAL" clId="{8B7838B9-9984-4E96-A5C5-BF92E02B5ECF}" dt="2022-08-30T08:41:34.340" v="88" actId="1076"/>
          <ac:picMkLst>
            <pc:docMk/>
            <pc:sldMk cId="2878636000" sldId="374"/>
            <ac:picMk id="26" creationId="{00000000-0000-0000-0000-000000000000}"/>
          </ac:picMkLst>
        </pc:picChg>
        <pc:picChg chg="mod">
          <ac:chgData name="Pizzi, Giulia" userId="a006c7ca-f11b-42cc-8143-864fd434d0dc" providerId="ADAL" clId="{8B7838B9-9984-4E96-A5C5-BF92E02B5ECF}" dt="2022-08-30T08:41:34.340" v="88" actId="1076"/>
          <ac:picMkLst>
            <pc:docMk/>
            <pc:sldMk cId="2878636000" sldId="374"/>
            <ac:picMk id="27" creationId="{00000000-0000-0000-0000-000000000000}"/>
          </ac:picMkLst>
        </pc:picChg>
        <pc:picChg chg="mod">
          <ac:chgData name="Pizzi, Giulia" userId="a006c7ca-f11b-42cc-8143-864fd434d0dc" providerId="ADAL" clId="{8B7838B9-9984-4E96-A5C5-BF92E02B5ECF}" dt="2022-08-30T08:41:32.208" v="87" actId="1076"/>
          <ac:picMkLst>
            <pc:docMk/>
            <pc:sldMk cId="2878636000" sldId="374"/>
            <ac:picMk id="4098" creationId="{00000000-0000-0000-0000-000000000000}"/>
          </ac:picMkLst>
        </pc:picChg>
      </pc:sldChg>
      <pc:sldChg chg="addSp delSp modSp mod modClrScheme chgLayout">
        <pc:chgData name="Pizzi, Giulia" userId="a006c7ca-f11b-42cc-8143-864fd434d0dc" providerId="ADAL" clId="{8B7838B9-9984-4E96-A5C5-BF92E02B5ECF}" dt="2022-08-30T09:02:11.687" v="320" actId="255"/>
        <pc:sldMkLst>
          <pc:docMk/>
          <pc:sldMk cId="2762297697" sldId="375"/>
        </pc:sldMkLst>
        <pc:spChg chg="add mod ord">
          <ac:chgData name="Pizzi, Giulia" userId="a006c7ca-f11b-42cc-8143-864fd434d0dc" providerId="ADAL" clId="{8B7838B9-9984-4E96-A5C5-BF92E02B5ECF}" dt="2022-08-30T09:02:11.687" v="320" actId="255"/>
          <ac:spMkLst>
            <pc:docMk/>
            <pc:sldMk cId="2762297697" sldId="375"/>
            <ac:spMk id="2" creationId="{61968C26-4CB9-CFB3-0D1D-21731D336938}"/>
          </ac:spMkLst>
        </pc:spChg>
        <pc:spChg chg="add del mod ord">
          <ac:chgData name="Pizzi, Giulia" userId="a006c7ca-f11b-42cc-8143-864fd434d0dc" providerId="ADAL" clId="{8B7838B9-9984-4E96-A5C5-BF92E02B5ECF}" dt="2022-08-30T09:01:54.084" v="317" actId="478"/>
          <ac:spMkLst>
            <pc:docMk/>
            <pc:sldMk cId="2762297697" sldId="375"/>
            <ac:spMk id="3" creationId="{05BD7649-070B-2C36-3365-00AC9CFEC1F3}"/>
          </ac:spMkLst>
        </pc:spChg>
        <pc:spChg chg="del mod">
          <ac:chgData name="Pizzi, Giulia" userId="a006c7ca-f11b-42cc-8143-864fd434d0dc" providerId="ADAL" clId="{8B7838B9-9984-4E96-A5C5-BF92E02B5ECF}" dt="2022-08-30T09:02:07.026" v="319" actId="478"/>
          <ac:spMkLst>
            <pc:docMk/>
            <pc:sldMk cId="2762297697" sldId="375"/>
            <ac:spMk id="11" creationId="{00FF3737-B897-4B09-AE73-6750A67BD1D3}"/>
          </ac:spMkLst>
        </pc:spChg>
      </pc:sldChg>
      <pc:sldChg chg="addSp delSp modSp mod modClrScheme chgLayout">
        <pc:chgData name="Pizzi, Giulia" userId="a006c7ca-f11b-42cc-8143-864fd434d0dc" providerId="ADAL" clId="{8B7838B9-9984-4E96-A5C5-BF92E02B5ECF}" dt="2022-08-30T09:02:37.686" v="326" actId="478"/>
        <pc:sldMkLst>
          <pc:docMk/>
          <pc:sldMk cId="1528650023" sldId="378"/>
        </pc:sldMkLst>
        <pc:spChg chg="add mod ord">
          <ac:chgData name="Pizzi, Giulia" userId="a006c7ca-f11b-42cc-8143-864fd434d0dc" providerId="ADAL" clId="{8B7838B9-9984-4E96-A5C5-BF92E02B5ECF}" dt="2022-08-30T09:02:33.915" v="325" actId="700"/>
          <ac:spMkLst>
            <pc:docMk/>
            <pc:sldMk cId="1528650023" sldId="378"/>
            <ac:spMk id="2" creationId="{EA130036-6D92-306E-F476-4E82B9FAF73E}"/>
          </ac:spMkLst>
        </pc:spChg>
        <pc:spChg chg="add del mod ord">
          <ac:chgData name="Pizzi, Giulia" userId="a006c7ca-f11b-42cc-8143-864fd434d0dc" providerId="ADAL" clId="{8B7838B9-9984-4E96-A5C5-BF92E02B5ECF}" dt="2022-08-30T09:02:37.686" v="326" actId="478"/>
          <ac:spMkLst>
            <pc:docMk/>
            <pc:sldMk cId="1528650023" sldId="378"/>
            <ac:spMk id="3" creationId="{4ED1F289-E950-F722-CE28-C2A157DA6DCE}"/>
          </ac:spMkLst>
        </pc:spChg>
        <pc:spChg chg="del mod">
          <ac:chgData name="Pizzi, Giulia" userId="a006c7ca-f11b-42cc-8143-864fd434d0dc" providerId="ADAL" clId="{8B7838B9-9984-4E96-A5C5-BF92E02B5ECF}" dt="2022-08-30T09:02:18.449" v="321" actId="478"/>
          <ac:spMkLst>
            <pc:docMk/>
            <pc:sldMk cId="1528650023" sldId="378"/>
            <ac:spMk id="10" creationId="{38DC2241-5056-42D0-887E-D58515A70C0C}"/>
          </ac:spMkLst>
        </pc:spChg>
      </pc:sldChg>
      <pc:sldChg chg="addSp delSp modSp mod modClrScheme chgLayout">
        <pc:chgData name="Pizzi, Giulia" userId="a006c7ca-f11b-42cc-8143-864fd434d0dc" providerId="ADAL" clId="{8B7838B9-9984-4E96-A5C5-BF92E02B5ECF}" dt="2022-08-30T09:01:35.098" v="315" actId="255"/>
        <pc:sldMkLst>
          <pc:docMk/>
          <pc:sldMk cId="1799445721" sldId="379"/>
        </pc:sldMkLst>
        <pc:spChg chg="add del mod">
          <ac:chgData name="Pizzi, Giulia" userId="a006c7ca-f11b-42cc-8143-864fd434d0dc" providerId="ADAL" clId="{8B7838B9-9984-4E96-A5C5-BF92E02B5ECF}" dt="2022-08-30T09:01:17.068" v="306" actId="478"/>
          <ac:spMkLst>
            <pc:docMk/>
            <pc:sldMk cId="1799445721" sldId="379"/>
            <ac:spMk id="2" creationId="{EF6017AF-7BC3-DE4B-F524-B5E0FDB03400}"/>
          </ac:spMkLst>
        </pc:spChg>
        <pc:spChg chg="add mod ord">
          <ac:chgData name="Pizzi, Giulia" userId="a006c7ca-f11b-42cc-8143-864fd434d0dc" providerId="ADAL" clId="{8B7838B9-9984-4E96-A5C5-BF92E02B5ECF}" dt="2022-08-30T09:01:35.098" v="315" actId="255"/>
          <ac:spMkLst>
            <pc:docMk/>
            <pc:sldMk cId="1799445721" sldId="379"/>
            <ac:spMk id="3" creationId="{6476BB58-5E64-C750-DDD1-9398B38CE6D0}"/>
          </ac:spMkLst>
        </pc:spChg>
        <pc:spChg chg="add del mod ord">
          <ac:chgData name="Pizzi, Giulia" userId="a006c7ca-f11b-42cc-8143-864fd434d0dc" providerId="ADAL" clId="{8B7838B9-9984-4E96-A5C5-BF92E02B5ECF}" dt="2022-08-30T09:01:25.394" v="308" actId="478"/>
          <ac:spMkLst>
            <pc:docMk/>
            <pc:sldMk cId="1799445721" sldId="379"/>
            <ac:spMk id="4" creationId="{4E3E8311-EBF1-2A85-8FC6-462E03101D4C}"/>
          </ac:spMkLst>
        </pc:spChg>
        <pc:spChg chg="del mod">
          <ac:chgData name="Pizzi, Giulia" userId="a006c7ca-f11b-42cc-8143-864fd434d0dc" providerId="ADAL" clId="{8B7838B9-9984-4E96-A5C5-BF92E02B5ECF}" dt="2022-08-30T09:00:24.190" v="295" actId="478"/>
          <ac:spMkLst>
            <pc:docMk/>
            <pc:sldMk cId="1799445721" sldId="379"/>
            <ac:spMk id="11" creationId="{63C493F5-E723-43D5-B476-2FD2748F26EC}"/>
          </ac:spMkLst>
        </pc:spChg>
      </pc:sldChg>
      <pc:sldChg chg="addSp delSp modSp mod modClrScheme chgLayout">
        <pc:chgData name="Pizzi, Giulia" userId="a006c7ca-f11b-42cc-8143-864fd434d0dc" providerId="ADAL" clId="{8B7838B9-9984-4E96-A5C5-BF92E02B5ECF}" dt="2022-08-30T09:02:48.425" v="328" actId="478"/>
        <pc:sldMkLst>
          <pc:docMk/>
          <pc:sldMk cId="3731550190" sldId="380"/>
        </pc:sldMkLst>
        <pc:spChg chg="add mod ord">
          <ac:chgData name="Pizzi, Giulia" userId="a006c7ca-f11b-42cc-8143-864fd434d0dc" providerId="ADAL" clId="{8B7838B9-9984-4E96-A5C5-BF92E02B5ECF}" dt="2022-08-30T09:02:45.784" v="327" actId="700"/>
          <ac:spMkLst>
            <pc:docMk/>
            <pc:sldMk cId="3731550190" sldId="380"/>
            <ac:spMk id="2" creationId="{F3398D2E-906F-2B07-A3B4-81AD599E8DDE}"/>
          </ac:spMkLst>
        </pc:spChg>
        <pc:spChg chg="add del mod ord">
          <ac:chgData name="Pizzi, Giulia" userId="a006c7ca-f11b-42cc-8143-864fd434d0dc" providerId="ADAL" clId="{8B7838B9-9984-4E96-A5C5-BF92E02B5ECF}" dt="2022-08-30T09:02:48.425" v="328" actId="478"/>
          <ac:spMkLst>
            <pc:docMk/>
            <pc:sldMk cId="3731550190" sldId="380"/>
            <ac:spMk id="3" creationId="{E5DEB257-E749-B71E-1C1D-E570D6C971EA}"/>
          </ac:spMkLst>
        </pc:spChg>
        <pc:spChg chg="del mod">
          <ac:chgData name="Pizzi, Giulia" userId="a006c7ca-f11b-42cc-8143-864fd434d0dc" providerId="ADAL" clId="{8B7838B9-9984-4E96-A5C5-BF92E02B5ECF}" dt="2022-08-30T09:02:21.906" v="322" actId="478"/>
          <ac:spMkLst>
            <pc:docMk/>
            <pc:sldMk cId="3731550190" sldId="380"/>
            <ac:spMk id="17" creationId="{CDDAD6DD-5B9F-4BD0-9781-4A764130D0E8}"/>
          </ac:spMkLst>
        </pc:spChg>
      </pc:sldChg>
      <pc:sldChg chg="addSp delSp modSp mod modClrScheme chgLayout">
        <pc:chgData name="Pizzi, Giulia" userId="a006c7ca-f11b-42cc-8143-864fd434d0dc" providerId="ADAL" clId="{8B7838B9-9984-4E96-A5C5-BF92E02B5ECF}" dt="2022-08-30T09:34:02.962" v="829" actId="1076"/>
        <pc:sldMkLst>
          <pc:docMk/>
          <pc:sldMk cId="1742123554" sldId="388"/>
        </pc:sldMkLst>
        <pc:spChg chg="del">
          <ac:chgData name="Pizzi, Giulia" userId="a006c7ca-f11b-42cc-8143-864fd434d0dc" providerId="ADAL" clId="{8B7838B9-9984-4E96-A5C5-BF92E02B5ECF}" dt="2022-08-30T09:32:31.880" v="802" actId="478"/>
          <ac:spMkLst>
            <pc:docMk/>
            <pc:sldMk cId="1742123554" sldId="388"/>
            <ac:spMk id="2" creationId="{903E7BD0-05B6-487D-BF89-C369937393CA}"/>
          </ac:spMkLst>
        </pc:spChg>
        <pc:spChg chg="mod">
          <ac:chgData name="Pizzi, Giulia" userId="a006c7ca-f11b-42cc-8143-864fd434d0dc" providerId="ADAL" clId="{8B7838B9-9984-4E96-A5C5-BF92E02B5ECF}" dt="2022-08-30T09:33:00.074" v="818" actId="20577"/>
          <ac:spMkLst>
            <pc:docMk/>
            <pc:sldMk cId="1742123554" sldId="388"/>
            <ac:spMk id="3" creationId="{C2075EFB-9ED3-41E7-ADD0-7265A48DDD27}"/>
          </ac:spMkLst>
        </pc:spChg>
        <pc:spChg chg="mod">
          <ac:chgData name="Pizzi, Giulia" userId="a006c7ca-f11b-42cc-8143-864fd434d0dc" providerId="ADAL" clId="{8B7838B9-9984-4E96-A5C5-BF92E02B5ECF}" dt="2022-08-30T09:33:31.213" v="826" actId="14100"/>
          <ac:spMkLst>
            <pc:docMk/>
            <pc:sldMk cId="1742123554" sldId="388"/>
            <ac:spMk id="29" creationId="{B065A94A-5544-4BBC-B062-22B94FC237F8}"/>
          </ac:spMkLst>
        </pc:spChg>
        <pc:spChg chg="add mod ord">
          <ac:chgData name="Pizzi, Giulia" userId="a006c7ca-f11b-42cc-8143-864fd434d0dc" providerId="ADAL" clId="{8B7838B9-9984-4E96-A5C5-BF92E02B5ECF}" dt="2022-08-30T09:32:42.123" v="809" actId="255"/>
          <ac:spMkLst>
            <pc:docMk/>
            <pc:sldMk cId="1742123554" sldId="388"/>
            <ac:spMk id="59" creationId="{B0120D7F-3E4D-527A-9211-50E33B9AA264}"/>
          </ac:spMkLst>
        </pc:spChg>
        <pc:spChg chg="add del mod ord">
          <ac:chgData name="Pizzi, Giulia" userId="a006c7ca-f11b-42cc-8143-864fd434d0dc" providerId="ADAL" clId="{8B7838B9-9984-4E96-A5C5-BF92E02B5ECF}" dt="2022-08-30T09:32:46.247" v="810" actId="478"/>
          <ac:spMkLst>
            <pc:docMk/>
            <pc:sldMk cId="1742123554" sldId="388"/>
            <ac:spMk id="60" creationId="{B2740279-9864-7B2B-3E78-4D66F6B42A93}"/>
          </ac:spMkLst>
        </pc:spChg>
        <pc:grpChg chg="mod">
          <ac:chgData name="Pizzi, Giulia" userId="a006c7ca-f11b-42cc-8143-864fd434d0dc" providerId="ADAL" clId="{8B7838B9-9984-4E96-A5C5-BF92E02B5ECF}" dt="2022-08-30T09:34:02.962" v="829" actId="1076"/>
          <ac:grpSpMkLst>
            <pc:docMk/>
            <pc:sldMk cId="1742123554" sldId="388"/>
            <ac:grpSpMk id="4" creationId="{B06D8169-5E33-4179-AD9A-1D7C9ACE3D8F}"/>
          </ac:grpSpMkLst>
        </pc:grpChg>
        <pc:picChg chg="mod">
          <ac:chgData name="Pizzi, Giulia" userId="a006c7ca-f11b-42cc-8143-864fd434d0dc" providerId="ADAL" clId="{8B7838B9-9984-4E96-A5C5-BF92E02B5ECF}" dt="2022-08-30T09:33:17.081" v="822" actId="1076"/>
          <ac:picMkLst>
            <pc:docMk/>
            <pc:sldMk cId="1742123554" sldId="388"/>
            <ac:picMk id="58" creationId="{ED8FA03B-4ABE-4442-8FFB-285E967F5CAB}"/>
          </ac:picMkLst>
        </pc:picChg>
      </pc:sldChg>
      <pc:sldChg chg="addSp delSp modSp mod modClrScheme chgLayout">
        <pc:chgData name="Pizzi, Giulia" userId="a006c7ca-f11b-42cc-8143-864fd434d0dc" providerId="ADAL" clId="{8B7838B9-9984-4E96-A5C5-BF92E02B5ECF}" dt="2022-08-30T09:35:10.397" v="861" actId="1076"/>
        <pc:sldMkLst>
          <pc:docMk/>
          <pc:sldMk cId="2865982165" sldId="391"/>
        </pc:sldMkLst>
        <pc:spChg chg="mod">
          <ac:chgData name="Pizzi, Giulia" userId="a006c7ca-f11b-42cc-8143-864fd434d0dc" providerId="ADAL" clId="{8B7838B9-9984-4E96-A5C5-BF92E02B5ECF}" dt="2022-08-30T09:35:10.397" v="861" actId="1076"/>
          <ac:spMkLst>
            <pc:docMk/>
            <pc:sldMk cId="2865982165" sldId="391"/>
            <ac:spMk id="2" creationId="{00000000-0000-0000-0000-000000000000}"/>
          </ac:spMkLst>
        </pc:spChg>
        <pc:spChg chg="add mod ord">
          <ac:chgData name="Pizzi, Giulia" userId="a006c7ca-f11b-42cc-8143-864fd434d0dc" providerId="ADAL" clId="{8B7838B9-9984-4E96-A5C5-BF92E02B5ECF}" dt="2022-08-30T09:34:53.908" v="858" actId="255"/>
          <ac:spMkLst>
            <pc:docMk/>
            <pc:sldMk cId="2865982165" sldId="391"/>
            <ac:spMk id="3" creationId="{6A964F7C-B118-3355-ADED-9FC548931794}"/>
          </ac:spMkLst>
        </pc:spChg>
        <pc:spChg chg="add del mod ord">
          <ac:chgData name="Pizzi, Giulia" userId="a006c7ca-f11b-42cc-8143-864fd434d0dc" providerId="ADAL" clId="{8B7838B9-9984-4E96-A5C5-BF92E02B5ECF}" dt="2022-08-30T09:34:59.618" v="859" actId="478"/>
          <ac:spMkLst>
            <pc:docMk/>
            <pc:sldMk cId="2865982165" sldId="391"/>
            <ac:spMk id="4" creationId="{E7E4CEA8-497C-7A1C-CF2F-78FFE970930D}"/>
          </ac:spMkLst>
        </pc:spChg>
        <pc:spChg chg="del">
          <ac:chgData name="Pizzi, Giulia" userId="a006c7ca-f11b-42cc-8143-864fd434d0dc" providerId="ADAL" clId="{8B7838B9-9984-4E96-A5C5-BF92E02B5ECF}" dt="2022-08-30T09:34:33.117" v="832" actId="478"/>
          <ac:spMkLst>
            <pc:docMk/>
            <pc:sldMk cId="2865982165" sldId="391"/>
            <ac:spMk id="6" creationId="{00000000-0000-0000-0000-000000000000}"/>
          </ac:spMkLst>
        </pc:spChg>
        <pc:spChg chg="del">
          <ac:chgData name="Pizzi, Giulia" userId="a006c7ca-f11b-42cc-8143-864fd434d0dc" providerId="ADAL" clId="{8B7838B9-9984-4E96-A5C5-BF92E02B5ECF}" dt="2022-08-30T09:34:36.804" v="833" actId="478"/>
          <ac:spMkLst>
            <pc:docMk/>
            <pc:sldMk cId="2865982165" sldId="391"/>
            <ac:spMk id="12" creationId="{00000000-0000-0000-0000-000000000000}"/>
          </ac:spMkLst>
        </pc:spChg>
        <pc:spChg chg="mod">
          <ac:chgData name="Pizzi, Giulia" userId="a006c7ca-f11b-42cc-8143-864fd434d0dc" providerId="ADAL" clId="{8B7838B9-9984-4E96-A5C5-BF92E02B5ECF}" dt="2022-08-30T09:35:10.397" v="861" actId="1076"/>
          <ac:spMkLst>
            <pc:docMk/>
            <pc:sldMk cId="2865982165" sldId="391"/>
            <ac:spMk id="14" creationId="{00000000-0000-0000-0000-000000000000}"/>
          </ac:spMkLst>
        </pc:spChg>
        <pc:spChg chg="mod">
          <ac:chgData name="Pizzi, Giulia" userId="a006c7ca-f11b-42cc-8143-864fd434d0dc" providerId="ADAL" clId="{8B7838B9-9984-4E96-A5C5-BF92E02B5ECF}" dt="2022-08-30T09:35:10.397" v="861" actId="1076"/>
          <ac:spMkLst>
            <pc:docMk/>
            <pc:sldMk cId="2865982165" sldId="391"/>
            <ac:spMk id="15" creationId="{00000000-0000-0000-0000-000000000000}"/>
          </ac:spMkLst>
        </pc:spChg>
        <pc:spChg chg="mod">
          <ac:chgData name="Pizzi, Giulia" userId="a006c7ca-f11b-42cc-8143-864fd434d0dc" providerId="ADAL" clId="{8B7838B9-9984-4E96-A5C5-BF92E02B5ECF}" dt="2022-08-30T09:35:10.397" v="861" actId="1076"/>
          <ac:spMkLst>
            <pc:docMk/>
            <pc:sldMk cId="2865982165" sldId="391"/>
            <ac:spMk id="16" creationId="{00000000-0000-0000-0000-000000000000}"/>
          </ac:spMkLst>
        </pc:spChg>
        <pc:spChg chg="mod">
          <ac:chgData name="Pizzi, Giulia" userId="a006c7ca-f11b-42cc-8143-864fd434d0dc" providerId="ADAL" clId="{8B7838B9-9984-4E96-A5C5-BF92E02B5ECF}" dt="2022-08-30T09:35:10.397" v="861" actId="1076"/>
          <ac:spMkLst>
            <pc:docMk/>
            <pc:sldMk cId="2865982165" sldId="391"/>
            <ac:spMk id="17" creationId="{00000000-0000-0000-0000-000000000000}"/>
          </ac:spMkLst>
        </pc:spChg>
      </pc:sldChg>
      <pc:sldChg chg="addSp delSp modSp mod modClrScheme chgLayout">
        <pc:chgData name="Pizzi, Giulia" userId="a006c7ca-f11b-42cc-8143-864fd434d0dc" providerId="ADAL" clId="{8B7838B9-9984-4E96-A5C5-BF92E02B5ECF}" dt="2022-08-30T08:56:36.702" v="238" actId="113"/>
        <pc:sldMkLst>
          <pc:docMk/>
          <pc:sldMk cId="3885158474" sldId="392"/>
        </pc:sldMkLst>
        <pc:spChg chg="del topLvl">
          <ac:chgData name="Pizzi, Giulia" userId="a006c7ca-f11b-42cc-8143-864fd434d0dc" providerId="ADAL" clId="{8B7838B9-9984-4E96-A5C5-BF92E02B5ECF}" dt="2022-08-30T08:54:34.367" v="227" actId="478"/>
          <ac:spMkLst>
            <pc:docMk/>
            <pc:sldMk cId="3885158474" sldId="392"/>
            <ac:spMk id="2" creationId="{00000000-0000-0000-0000-000000000000}"/>
          </ac:spMkLst>
        </pc:spChg>
        <pc:spChg chg="add mod ord">
          <ac:chgData name="Pizzi, Giulia" userId="a006c7ca-f11b-42cc-8143-864fd434d0dc" providerId="ADAL" clId="{8B7838B9-9984-4E96-A5C5-BF92E02B5ECF}" dt="2022-08-30T08:55:46.566" v="232" actId="700"/>
          <ac:spMkLst>
            <pc:docMk/>
            <pc:sldMk cId="3885158474" sldId="392"/>
            <ac:spMk id="4" creationId="{824E6A03-3151-CD99-BE3F-16E5DA75EDDA}"/>
          </ac:spMkLst>
        </pc:spChg>
        <pc:spChg chg="add del mod ord">
          <ac:chgData name="Pizzi, Giulia" userId="a006c7ca-f11b-42cc-8143-864fd434d0dc" providerId="ADAL" clId="{8B7838B9-9984-4E96-A5C5-BF92E02B5ECF}" dt="2022-08-30T08:53:13.663" v="220" actId="478"/>
          <ac:spMkLst>
            <pc:docMk/>
            <pc:sldMk cId="3885158474" sldId="392"/>
            <ac:spMk id="5" creationId="{0E1B516B-BB5E-C0C6-4E9F-D6B7041FEE3F}"/>
          </ac:spMkLst>
        </pc:spChg>
        <pc:spChg chg="del mod">
          <ac:chgData name="Pizzi, Giulia" userId="a006c7ca-f11b-42cc-8143-864fd434d0dc" providerId="ADAL" clId="{8B7838B9-9984-4E96-A5C5-BF92E02B5ECF}" dt="2022-08-30T08:52:40.460" v="197" actId="478"/>
          <ac:spMkLst>
            <pc:docMk/>
            <pc:sldMk cId="3885158474" sldId="392"/>
            <ac:spMk id="6" creationId="{00000000-0000-0000-0000-000000000000}"/>
          </ac:spMkLst>
        </pc:spChg>
        <pc:spChg chg="mod">
          <ac:chgData name="Pizzi, Giulia" userId="a006c7ca-f11b-42cc-8143-864fd434d0dc" providerId="ADAL" clId="{8B7838B9-9984-4E96-A5C5-BF92E02B5ECF}" dt="2022-08-30T08:56:36.702" v="238" actId="113"/>
          <ac:spMkLst>
            <pc:docMk/>
            <pc:sldMk cId="3885158474" sldId="392"/>
            <ac:spMk id="7" creationId="{00000000-0000-0000-0000-000000000000}"/>
          </ac:spMkLst>
        </pc:spChg>
        <pc:spChg chg="mod">
          <ac:chgData name="Pizzi, Giulia" userId="a006c7ca-f11b-42cc-8143-864fd434d0dc" providerId="ADAL" clId="{8B7838B9-9984-4E96-A5C5-BF92E02B5ECF}" dt="2022-08-30T08:56:36.702" v="238" actId="113"/>
          <ac:spMkLst>
            <pc:docMk/>
            <pc:sldMk cId="3885158474" sldId="392"/>
            <ac:spMk id="8" creationId="{00000000-0000-0000-0000-000000000000}"/>
          </ac:spMkLst>
        </pc:spChg>
        <pc:spChg chg="mod">
          <ac:chgData name="Pizzi, Giulia" userId="a006c7ca-f11b-42cc-8143-864fd434d0dc" providerId="ADAL" clId="{8B7838B9-9984-4E96-A5C5-BF92E02B5ECF}" dt="2022-08-30T08:56:36.702" v="238" actId="113"/>
          <ac:spMkLst>
            <pc:docMk/>
            <pc:sldMk cId="3885158474" sldId="392"/>
            <ac:spMk id="9" creationId="{00000000-0000-0000-0000-000000000000}"/>
          </ac:spMkLst>
        </pc:spChg>
        <pc:spChg chg="mod">
          <ac:chgData name="Pizzi, Giulia" userId="a006c7ca-f11b-42cc-8143-864fd434d0dc" providerId="ADAL" clId="{8B7838B9-9984-4E96-A5C5-BF92E02B5ECF}" dt="2022-08-30T08:56:36.702" v="238" actId="113"/>
          <ac:spMkLst>
            <pc:docMk/>
            <pc:sldMk cId="3885158474" sldId="392"/>
            <ac:spMk id="10" creationId="{00000000-0000-0000-0000-000000000000}"/>
          </ac:spMkLst>
        </pc:spChg>
        <pc:spChg chg="del mod">
          <ac:chgData name="Pizzi, Giulia" userId="a006c7ca-f11b-42cc-8143-864fd434d0dc" providerId="ADAL" clId="{8B7838B9-9984-4E96-A5C5-BF92E02B5ECF}" dt="2022-08-30T08:56:18.451" v="237" actId="478"/>
          <ac:spMkLst>
            <pc:docMk/>
            <pc:sldMk cId="3885158474" sldId="392"/>
            <ac:spMk id="12" creationId="{00000000-0000-0000-0000-000000000000}"/>
          </ac:spMkLst>
        </pc:spChg>
        <pc:spChg chg="add del mod ord">
          <ac:chgData name="Pizzi, Giulia" userId="a006c7ca-f11b-42cc-8143-864fd434d0dc" providerId="ADAL" clId="{8B7838B9-9984-4E96-A5C5-BF92E02B5ECF}" dt="2022-08-30T08:54:07.348" v="226" actId="478"/>
          <ac:spMkLst>
            <pc:docMk/>
            <pc:sldMk cId="3885158474" sldId="392"/>
            <ac:spMk id="13" creationId="{F05E6A73-8802-91CA-B00A-1C9A99A35D25}"/>
          </ac:spMkLst>
        </pc:spChg>
        <pc:spChg chg="add del mod ord">
          <ac:chgData name="Pizzi, Giulia" userId="a006c7ca-f11b-42cc-8143-864fd434d0dc" providerId="ADAL" clId="{8B7838B9-9984-4E96-A5C5-BF92E02B5ECF}" dt="2022-08-30T08:54:04.754" v="225" actId="478"/>
          <ac:spMkLst>
            <pc:docMk/>
            <pc:sldMk cId="3885158474" sldId="392"/>
            <ac:spMk id="14" creationId="{0EBE9408-ACF4-F55E-2845-9E8EAA8B30D4}"/>
          </ac:spMkLst>
        </pc:spChg>
        <pc:spChg chg="add del mod ord">
          <ac:chgData name="Pizzi, Giulia" userId="a006c7ca-f11b-42cc-8143-864fd434d0dc" providerId="ADAL" clId="{8B7838B9-9984-4E96-A5C5-BF92E02B5ECF}" dt="2022-08-30T08:53:47.132" v="223" actId="478"/>
          <ac:spMkLst>
            <pc:docMk/>
            <pc:sldMk cId="3885158474" sldId="392"/>
            <ac:spMk id="15" creationId="{94755828-724C-9944-1B5F-99BA1F25656D}"/>
          </ac:spMkLst>
        </pc:spChg>
        <pc:spChg chg="add del mod ord">
          <ac:chgData name="Pizzi, Giulia" userId="a006c7ca-f11b-42cc-8143-864fd434d0dc" providerId="ADAL" clId="{8B7838B9-9984-4E96-A5C5-BF92E02B5ECF}" dt="2022-08-30T08:53:51.451" v="224" actId="478"/>
          <ac:spMkLst>
            <pc:docMk/>
            <pc:sldMk cId="3885158474" sldId="392"/>
            <ac:spMk id="16" creationId="{00947021-E82E-974C-8058-AEFC3B87BEF4}"/>
          </ac:spMkLst>
        </pc:spChg>
        <pc:spChg chg="add del mod ord">
          <ac:chgData name="Pizzi, Giulia" userId="a006c7ca-f11b-42cc-8143-864fd434d0dc" providerId="ADAL" clId="{8B7838B9-9984-4E96-A5C5-BF92E02B5ECF}" dt="2022-08-30T08:55:11.747" v="230" actId="700"/>
          <ac:spMkLst>
            <pc:docMk/>
            <pc:sldMk cId="3885158474" sldId="392"/>
            <ac:spMk id="17" creationId="{CBCAD47A-A341-5E69-125A-FCE82A48EFA6}"/>
          </ac:spMkLst>
        </pc:spChg>
        <pc:spChg chg="add del mod ord">
          <ac:chgData name="Pizzi, Giulia" userId="a006c7ca-f11b-42cc-8143-864fd434d0dc" providerId="ADAL" clId="{8B7838B9-9984-4E96-A5C5-BF92E02B5ECF}" dt="2022-08-30T08:55:11.747" v="230" actId="700"/>
          <ac:spMkLst>
            <pc:docMk/>
            <pc:sldMk cId="3885158474" sldId="392"/>
            <ac:spMk id="18" creationId="{D66B65AA-B50E-700A-517F-01489C0833D6}"/>
          </ac:spMkLst>
        </pc:spChg>
        <pc:spChg chg="add del mod ord">
          <ac:chgData name="Pizzi, Giulia" userId="a006c7ca-f11b-42cc-8143-864fd434d0dc" providerId="ADAL" clId="{8B7838B9-9984-4E96-A5C5-BF92E02B5ECF}" dt="2022-08-30T08:55:11.747" v="230" actId="700"/>
          <ac:spMkLst>
            <pc:docMk/>
            <pc:sldMk cId="3885158474" sldId="392"/>
            <ac:spMk id="19" creationId="{003CFB06-B06E-F2AF-56F5-DDF2250B636B}"/>
          </ac:spMkLst>
        </pc:spChg>
        <pc:spChg chg="add del mod ord">
          <ac:chgData name="Pizzi, Giulia" userId="a006c7ca-f11b-42cc-8143-864fd434d0dc" providerId="ADAL" clId="{8B7838B9-9984-4E96-A5C5-BF92E02B5ECF}" dt="2022-08-30T08:55:36.575" v="231" actId="700"/>
          <ac:spMkLst>
            <pc:docMk/>
            <pc:sldMk cId="3885158474" sldId="392"/>
            <ac:spMk id="20" creationId="{4362138A-D77B-FEA9-A006-E52BA075A04A}"/>
          </ac:spMkLst>
        </pc:spChg>
        <pc:spChg chg="add del mod ord">
          <ac:chgData name="Pizzi, Giulia" userId="a006c7ca-f11b-42cc-8143-864fd434d0dc" providerId="ADAL" clId="{8B7838B9-9984-4E96-A5C5-BF92E02B5ECF}" dt="2022-08-30T08:55:46.566" v="232" actId="700"/>
          <ac:spMkLst>
            <pc:docMk/>
            <pc:sldMk cId="3885158474" sldId="392"/>
            <ac:spMk id="21" creationId="{6F0A9782-67D9-2F57-3995-5449DD7FF40C}"/>
          </ac:spMkLst>
        </pc:spChg>
        <pc:spChg chg="add del mod ord">
          <ac:chgData name="Pizzi, Giulia" userId="a006c7ca-f11b-42cc-8143-864fd434d0dc" providerId="ADAL" clId="{8B7838B9-9984-4E96-A5C5-BF92E02B5ECF}" dt="2022-08-30T08:55:46.566" v="232" actId="700"/>
          <ac:spMkLst>
            <pc:docMk/>
            <pc:sldMk cId="3885158474" sldId="392"/>
            <ac:spMk id="22" creationId="{6DE6DF1A-A56F-566B-457E-B2EABDB85F53}"/>
          </ac:spMkLst>
        </pc:spChg>
        <pc:spChg chg="add del mod ord">
          <ac:chgData name="Pizzi, Giulia" userId="a006c7ca-f11b-42cc-8143-864fd434d0dc" providerId="ADAL" clId="{8B7838B9-9984-4E96-A5C5-BF92E02B5ECF}" dt="2022-08-30T08:55:46.566" v="232" actId="700"/>
          <ac:spMkLst>
            <pc:docMk/>
            <pc:sldMk cId="3885158474" sldId="392"/>
            <ac:spMk id="23" creationId="{33D09369-FDEB-F5E7-0377-9E50DA602926}"/>
          </ac:spMkLst>
        </pc:spChg>
        <pc:spChg chg="add del mod ord">
          <ac:chgData name="Pizzi, Giulia" userId="a006c7ca-f11b-42cc-8143-864fd434d0dc" providerId="ADAL" clId="{8B7838B9-9984-4E96-A5C5-BF92E02B5ECF}" dt="2022-08-30T08:55:56.835" v="233" actId="478"/>
          <ac:spMkLst>
            <pc:docMk/>
            <pc:sldMk cId="3885158474" sldId="392"/>
            <ac:spMk id="24" creationId="{8F470EBB-65C5-DBA2-DE29-D826BAA91801}"/>
          </ac:spMkLst>
        </pc:spChg>
        <pc:spChg chg="add del mod ord">
          <ac:chgData name="Pizzi, Giulia" userId="a006c7ca-f11b-42cc-8143-864fd434d0dc" providerId="ADAL" clId="{8B7838B9-9984-4E96-A5C5-BF92E02B5ECF}" dt="2022-08-30T08:55:56.835" v="233" actId="478"/>
          <ac:spMkLst>
            <pc:docMk/>
            <pc:sldMk cId="3885158474" sldId="392"/>
            <ac:spMk id="25" creationId="{1388EB87-BFDE-1C51-4BA3-8DDC073F2022}"/>
          </ac:spMkLst>
        </pc:spChg>
        <pc:spChg chg="add del mod ord">
          <ac:chgData name="Pizzi, Giulia" userId="a006c7ca-f11b-42cc-8143-864fd434d0dc" providerId="ADAL" clId="{8B7838B9-9984-4E96-A5C5-BF92E02B5ECF}" dt="2022-08-30T08:56:00.141" v="234" actId="478"/>
          <ac:spMkLst>
            <pc:docMk/>
            <pc:sldMk cId="3885158474" sldId="392"/>
            <ac:spMk id="26" creationId="{F3B28B76-054C-461B-9946-64787813C243}"/>
          </ac:spMkLst>
        </pc:spChg>
        <pc:spChg chg="add del mod ord">
          <ac:chgData name="Pizzi, Giulia" userId="a006c7ca-f11b-42cc-8143-864fd434d0dc" providerId="ADAL" clId="{8B7838B9-9984-4E96-A5C5-BF92E02B5ECF}" dt="2022-08-30T08:56:00.141" v="234" actId="478"/>
          <ac:spMkLst>
            <pc:docMk/>
            <pc:sldMk cId="3885158474" sldId="392"/>
            <ac:spMk id="27" creationId="{89571F99-F781-D6A4-0B8C-CE1393C6E244}"/>
          </ac:spMkLst>
        </pc:spChg>
        <pc:grpChg chg="del">
          <ac:chgData name="Pizzi, Giulia" userId="a006c7ca-f11b-42cc-8143-864fd434d0dc" providerId="ADAL" clId="{8B7838B9-9984-4E96-A5C5-BF92E02B5ECF}" dt="2022-08-30T08:54:34.367" v="227" actId="478"/>
          <ac:grpSpMkLst>
            <pc:docMk/>
            <pc:sldMk cId="3885158474" sldId="392"/>
            <ac:grpSpMk id="3" creationId="{00000000-0000-0000-0000-000000000000}"/>
          </ac:grpSpMkLst>
        </pc:grpChg>
        <pc:picChg chg="mod topLvl">
          <ac:chgData name="Pizzi, Giulia" userId="a006c7ca-f11b-42cc-8143-864fd434d0dc" providerId="ADAL" clId="{8B7838B9-9984-4E96-A5C5-BF92E02B5ECF}" dt="2022-08-30T08:54:38.899" v="228" actId="1076"/>
          <ac:picMkLst>
            <pc:docMk/>
            <pc:sldMk cId="3885158474" sldId="392"/>
            <ac:picMk id="11" creationId="{00000000-0000-0000-0000-000000000000}"/>
          </ac:picMkLst>
        </pc:picChg>
      </pc:sldChg>
      <pc:sldChg chg="addSp delSp modSp mod modClrScheme chgLayout">
        <pc:chgData name="Pizzi, Giulia" userId="a006c7ca-f11b-42cc-8143-864fd434d0dc" providerId="ADAL" clId="{8B7838B9-9984-4E96-A5C5-BF92E02B5ECF}" dt="2022-08-30T08:57:02.878" v="244" actId="478"/>
        <pc:sldMkLst>
          <pc:docMk/>
          <pc:sldMk cId="1866467400" sldId="393"/>
        </pc:sldMkLst>
        <pc:spChg chg="add mod ord">
          <ac:chgData name="Pizzi, Giulia" userId="a006c7ca-f11b-42cc-8143-864fd434d0dc" providerId="ADAL" clId="{8B7838B9-9984-4E96-A5C5-BF92E02B5ECF}" dt="2022-08-30T08:56:59.873" v="243" actId="700"/>
          <ac:spMkLst>
            <pc:docMk/>
            <pc:sldMk cId="1866467400" sldId="393"/>
            <ac:spMk id="3" creationId="{820766DF-2EFD-1AA4-DE33-641609520F47}"/>
          </ac:spMkLst>
        </pc:spChg>
        <pc:spChg chg="del">
          <ac:chgData name="Pizzi, Giulia" userId="a006c7ca-f11b-42cc-8143-864fd434d0dc" providerId="ADAL" clId="{8B7838B9-9984-4E96-A5C5-BF92E02B5ECF}" dt="2022-08-30T08:56:46.668" v="239" actId="478"/>
          <ac:spMkLst>
            <pc:docMk/>
            <pc:sldMk cId="1866467400" sldId="393"/>
            <ac:spMk id="6" creationId="{00000000-0000-0000-0000-000000000000}"/>
          </ac:spMkLst>
        </pc:spChg>
        <pc:spChg chg="add del mod ord">
          <ac:chgData name="Pizzi, Giulia" userId="a006c7ca-f11b-42cc-8143-864fd434d0dc" providerId="ADAL" clId="{8B7838B9-9984-4E96-A5C5-BF92E02B5ECF}" dt="2022-08-30T08:57:02.878" v="244" actId="478"/>
          <ac:spMkLst>
            <pc:docMk/>
            <pc:sldMk cId="1866467400" sldId="393"/>
            <ac:spMk id="7" creationId="{FEB85F16-B42D-6428-AA82-F73DB2D911CF}"/>
          </ac:spMkLst>
        </pc:spChg>
        <pc:spChg chg="del mod">
          <ac:chgData name="Pizzi, Giulia" userId="a006c7ca-f11b-42cc-8143-864fd434d0dc" providerId="ADAL" clId="{8B7838B9-9984-4E96-A5C5-BF92E02B5ECF}" dt="2022-08-30T08:56:51.226" v="241" actId="478"/>
          <ac:spMkLst>
            <pc:docMk/>
            <pc:sldMk cId="1866467400" sldId="393"/>
            <ac:spMk id="12" creationId="{00000000-0000-0000-0000-000000000000}"/>
          </ac:spMkLst>
        </pc:spChg>
      </pc:sldChg>
      <pc:sldChg chg="addSp delSp modSp mod modClrScheme chgLayout">
        <pc:chgData name="Pizzi, Giulia" userId="a006c7ca-f11b-42cc-8143-864fd434d0dc" providerId="ADAL" clId="{8B7838B9-9984-4E96-A5C5-BF92E02B5ECF}" dt="2022-08-30T08:58:08.765" v="258" actId="1076"/>
        <pc:sldMkLst>
          <pc:docMk/>
          <pc:sldMk cId="2916872514" sldId="394"/>
        </pc:sldMkLst>
        <pc:spChg chg="add del mod ord">
          <ac:chgData name="Pizzi, Giulia" userId="a006c7ca-f11b-42cc-8143-864fd434d0dc" providerId="ADAL" clId="{8B7838B9-9984-4E96-A5C5-BF92E02B5ECF}" dt="2022-08-30T08:57:19.919" v="246"/>
          <ac:spMkLst>
            <pc:docMk/>
            <pc:sldMk cId="2916872514" sldId="394"/>
            <ac:spMk id="3" creationId="{71DEB440-EF76-7884-66C7-7D9EED90E5C0}"/>
          </ac:spMkLst>
        </pc:spChg>
        <pc:spChg chg="add del mod ord">
          <ac:chgData name="Pizzi, Giulia" userId="a006c7ca-f11b-42cc-8143-864fd434d0dc" providerId="ADAL" clId="{8B7838B9-9984-4E96-A5C5-BF92E02B5ECF}" dt="2022-08-30T08:57:37.024" v="250" actId="478"/>
          <ac:spMkLst>
            <pc:docMk/>
            <pc:sldMk cId="2916872514" sldId="394"/>
            <ac:spMk id="4" creationId="{4DFA1BF3-01F8-64E5-84CE-B6ED588999B0}"/>
          </ac:spMkLst>
        </pc:spChg>
        <pc:spChg chg="add mod">
          <ac:chgData name="Pizzi, Giulia" userId="a006c7ca-f11b-42cc-8143-864fd434d0dc" providerId="ADAL" clId="{8B7838B9-9984-4E96-A5C5-BF92E02B5ECF}" dt="2022-08-30T08:57:19.919" v="246"/>
          <ac:spMkLst>
            <pc:docMk/>
            <pc:sldMk cId="2916872514" sldId="394"/>
            <ac:spMk id="5" creationId="{C2CA109E-2045-ACC8-8BA2-42594A342F6F}"/>
          </ac:spMkLst>
        </pc:spChg>
        <pc:spChg chg="del">
          <ac:chgData name="Pizzi, Giulia" userId="a006c7ca-f11b-42cc-8143-864fd434d0dc" providerId="ADAL" clId="{8B7838B9-9984-4E96-A5C5-BF92E02B5ECF}" dt="2022-08-30T08:57:26.738" v="247" actId="478"/>
          <ac:spMkLst>
            <pc:docMk/>
            <pc:sldMk cId="2916872514" sldId="394"/>
            <ac:spMk id="6" creationId="{00000000-0000-0000-0000-000000000000}"/>
          </ac:spMkLst>
        </pc:spChg>
        <pc:spChg chg="del mod">
          <ac:chgData name="Pizzi, Giulia" userId="a006c7ca-f11b-42cc-8143-864fd434d0dc" providerId="ADAL" clId="{8B7838B9-9984-4E96-A5C5-BF92E02B5ECF}" dt="2022-08-30T08:57:33.092" v="249" actId="478"/>
          <ac:spMkLst>
            <pc:docMk/>
            <pc:sldMk cId="2916872514" sldId="394"/>
            <ac:spMk id="12" creationId="{00000000-0000-0000-0000-000000000000}"/>
          </ac:spMkLst>
        </pc:spChg>
        <pc:picChg chg="mod">
          <ac:chgData name="Pizzi, Giulia" userId="a006c7ca-f11b-42cc-8143-864fd434d0dc" providerId="ADAL" clId="{8B7838B9-9984-4E96-A5C5-BF92E02B5ECF}" dt="2022-08-30T08:58:08.765" v="258" actId="1076"/>
          <ac:picMkLst>
            <pc:docMk/>
            <pc:sldMk cId="2916872514" sldId="394"/>
            <ac:picMk id="15" creationId="{00000000-0000-0000-0000-000000000000}"/>
          </ac:picMkLst>
        </pc:picChg>
      </pc:sldChg>
      <pc:sldChg chg="addSp delSp modSp mod modClrScheme chgLayout">
        <pc:chgData name="Pizzi, Giulia" userId="a006c7ca-f11b-42cc-8143-864fd434d0dc" providerId="ADAL" clId="{8B7838B9-9984-4E96-A5C5-BF92E02B5ECF}" dt="2022-08-30T08:58:51.979" v="264" actId="255"/>
        <pc:sldMkLst>
          <pc:docMk/>
          <pc:sldMk cId="2178884755" sldId="395"/>
        </pc:sldMkLst>
        <pc:spChg chg="add mod ord">
          <ac:chgData name="Pizzi, Giulia" userId="a006c7ca-f11b-42cc-8143-864fd434d0dc" providerId="ADAL" clId="{8B7838B9-9984-4E96-A5C5-BF92E02B5ECF}" dt="2022-08-30T08:58:51.979" v="264" actId="255"/>
          <ac:spMkLst>
            <pc:docMk/>
            <pc:sldMk cId="2178884755" sldId="395"/>
            <ac:spMk id="2" creationId="{F2F5C5A6-983F-19B2-B699-921B6546EE25}"/>
          </ac:spMkLst>
        </pc:spChg>
        <pc:spChg chg="add del mod ord">
          <ac:chgData name="Pizzi, Giulia" userId="a006c7ca-f11b-42cc-8143-864fd434d0dc" providerId="ADAL" clId="{8B7838B9-9984-4E96-A5C5-BF92E02B5ECF}" dt="2022-08-30T08:58:43.329" v="263" actId="478"/>
          <ac:spMkLst>
            <pc:docMk/>
            <pc:sldMk cId="2178884755" sldId="395"/>
            <ac:spMk id="3" creationId="{C6782C9A-5E54-BAFB-06B2-89214B1F27B3}"/>
          </ac:spMkLst>
        </pc:spChg>
        <pc:spChg chg="del">
          <ac:chgData name="Pizzi, Giulia" userId="a006c7ca-f11b-42cc-8143-864fd434d0dc" providerId="ADAL" clId="{8B7838B9-9984-4E96-A5C5-BF92E02B5ECF}" dt="2022-08-30T08:58:24.686" v="259" actId="478"/>
          <ac:spMkLst>
            <pc:docMk/>
            <pc:sldMk cId="2178884755" sldId="395"/>
            <ac:spMk id="6" creationId="{00000000-0000-0000-0000-000000000000}"/>
          </ac:spMkLst>
        </pc:spChg>
        <pc:spChg chg="del">
          <ac:chgData name="Pizzi, Giulia" userId="a006c7ca-f11b-42cc-8143-864fd434d0dc" providerId="ADAL" clId="{8B7838B9-9984-4E96-A5C5-BF92E02B5ECF}" dt="2022-08-30T08:58:26.985" v="260" actId="478"/>
          <ac:spMkLst>
            <pc:docMk/>
            <pc:sldMk cId="2178884755" sldId="395"/>
            <ac:spMk id="12" creationId="{00000000-0000-0000-0000-000000000000}"/>
          </ac:spMkLst>
        </pc:spChg>
      </pc:sldChg>
      <pc:sldChg chg="addSp delSp modSp mod modClrScheme chgLayout">
        <pc:chgData name="Pizzi, Giulia" userId="a006c7ca-f11b-42cc-8143-864fd434d0dc" providerId="ADAL" clId="{8B7838B9-9984-4E96-A5C5-BF92E02B5ECF}" dt="2022-08-30T08:59:22.363" v="271" actId="1076"/>
        <pc:sldMkLst>
          <pc:docMk/>
          <pc:sldMk cId="124569607" sldId="396"/>
        </pc:sldMkLst>
        <pc:spChg chg="add mod ord">
          <ac:chgData name="Pizzi, Giulia" userId="a006c7ca-f11b-42cc-8143-864fd434d0dc" providerId="ADAL" clId="{8B7838B9-9984-4E96-A5C5-BF92E02B5ECF}" dt="2022-08-30T08:59:14.564" v="269" actId="255"/>
          <ac:spMkLst>
            <pc:docMk/>
            <pc:sldMk cId="124569607" sldId="396"/>
            <ac:spMk id="2" creationId="{6DCD788F-0E03-CB51-F3A4-13851EED32AF}"/>
          </ac:spMkLst>
        </pc:spChg>
        <pc:spChg chg="add del mod ord">
          <ac:chgData name="Pizzi, Giulia" userId="a006c7ca-f11b-42cc-8143-864fd434d0dc" providerId="ADAL" clId="{8B7838B9-9984-4E96-A5C5-BF92E02B5ECF}" dt="2022-08-30T08:59:17.242" v="270" actId="478"/>
          <ac:spMkLst>
            <pc:docMk/>
            <pc:sldMk cId="124569607" sldId="396"/>
            <ac:spMk id="3" creationId="{C2CDA68D-F663-BAF3-5FFC-7828AF64DB59}"/>
          </ac:spMkLst>
        </pc:spChg>
        <pc:spChg chg="del">
          <ac:chgData name="Pizzi, Giulia" userId="a006c7ca-f11b-42cc-8143-864fd434d0dc" providerId="ADAL" clId="{8B7838B9-9984-4E96-A5C5-BF92E02B5ECF}" dt="2022-08-30T08:58:57.083" v="265" actId="478"/>
          <ac:spMkLst>
            <pc:docMk/>
            <pc:sldMk cId="124569607" sldId="396"/>
            <ac:spMk id="6" creationId="{00000000-0000-0000-0000-000000000000}"/>
          </ac:spMkLst>
        </pc:spChg>
        <pc:spChg chg="del">
          <ac:chgData name="Pizzi, Giulia" userId="a006c7ca-f11b-42cc-8143-864fd434d0dc" providerId="ADAL" clId="{8B7838B9-9984-4E96-A5C5-BF92E02B5ECF}" dt="2022-08-30T08:58:59.800" v="266" actId="478"/>
          <ac:spMkLst>
            <pc:docMk/>
            <pc:sldMk cId="124569607" sldId="396"/>
            <ac:spMk id="12" creationId="{00000000-0000-0000-0000-000000000000}"/>
          </ac:spMkLst>
        </pc:spChg>
        <pc:picChg chg="mod">
          <ac:chgData name="Pizzi, Giulia" userId="a006c7ca-f11b-42cc-8143-864fd434d0dc" providerId="ADAL" clId="{8B7838B9-9984-4E96-A5C5-BF92E02B5ECF}" dt="2022-08-30T08:59:22.363" v="271" actId="1076"/>
          <ac:picMkLst>
            <pc:docMk/>
            <pc:sldMk cId="124569607" sldId="396"/>
            <ac:picMk id="16" creationId="{00000000-0000-0000-0000-000000000000}"/>
          </ac:picMkLst>
        </pc:picChg>
      </pc:sldChg>
      <pc:sldChg chg="addSp delSp modSp mod chgLayout">
        <pc:chgData name="Pizzi, Giulia" userId="a006c7ca-f11b-42cc-8143-864fd434d0dc" providerId="ADAL" clId="{8B7838B9-9984-4E96-A5C5-BF92E02B5ECF}" dt="2022-08-31T11:32:37.845" v="869" actId="20577"/>
        <pc:sldMkLst>
          <pc:docMk/>
          <pc:sldMk cId="3911423896" sldId="398"/>
        </pc:sldMkLst>
        <pc:spChg chg="add mod ord">
          <ac:chgData name="Pizzi, Giulia" userId="a006c7ca-f11b-42cc-8143-864fd434d0dc" providerId="ADAL" clId="{8B7838B9-9984-4E96-A5C5-BF92E02B5ECF}" dt="2022-08-31T11:32:37.845" v="869" actId="20577"/>
          <ac:spMkLst>
            <pc:docMk/>
            <pc:sldMk cId="3911423896" sldId="398"/>
            <ac:spMk id="4" creationId="{58480B10-BDE4-A66A-935A-841394BCED9F}"/>
          </ac:spMkLst>
        </pc:spChg>
        <pc:spChg chg="mod">
          <ac:chgData name="Pizzi, Giulia" userId="a006c7ca-f11b-42cc-8143-864fd434d0dc" providerId="ADAL" clId="{8B7838B9-9984-4E96-A5C5-BF92E02B5ECF}" dt="2022-08-30T09:25:30.605" v="672" actId="404"/>
          <ac:spMkLst>
            <pc:docMk/>
            <pc:sldMk cId="3911423896" sldId="398"/>
            <ac:spMk id="6" creationId="{00000000-0000-0000-0000-000000000000}"/>
          </ac:spMkLst>
        </pc:spChg>
        <pc:spChg chg="add del mod ord">
          <ac:chgData name="Pizzi, Giulia" userId="a006c7ca-f11b-42cc-8143-864fd434d0dc" providerId="ADAL" clId="{8B7838B9-9984-4E96-A5C5-BF92E02B5ECF}" dt="2022-08-30T09:25:49.553" v="674" actId="478"/>
          <ac:spMkLst>
            <pc:docMk/>
            <pc:sldMk cId="3911423896" sldId="398"/>
            <ac:spMk id="8" creationId="{212C2178-A02B-C416-DDE8-2F897A94292A}"/>
          </ac:spMkLst>
        </pc:spChg>
        <pc:spChg chg="del">
          <ac:chgData name="Pizzi, Giulia" userId="a006c7ca-f11b-42cc-8143-864fd434d0dc" providerId="ADAL" clId="{8B7838B9-9984-4E96-A5C5-BF92E02B5ECF}" dt="2022-08-30T09:25:25.797" v="670" actId="478"/>
          <ac:spMkLst>
            <pc:docMk/>
            <pc:sldMk cId="3911423896" sldId="398"/>
            <ac:spMk id="12" creationId="{FBBD69F3-C001-4895-8759-96EC0DB10C5A}"/>
          </ac:spMkLst>
        </pc:spChg>
        <pc:spChg chg="del">
          <ac:chgData name="Pizzi, Giulia" userId="a006c7ca-f11b-42cc-8143-864fd434d0dc" providerId="ADAL" clId="{8B7838B9-9984-4E96-A5C5-BF92E02B5ECF}" dt="2022-08-30T09:25:23.022" v="669" actId="478"/>
          <ac:spMkLst>
            <pc:docMk/>
            <pc:sldMk cId="3911423896" sldId="398"/>
            <ac:spMk id="14" creationId="{6A52FB70-DEDC-478A-B877-A0E3A5C870DC}"/>
          </ac:spMkLst>
        </pc:spChg>
        <pc:picChg chg="mod">
          <ac:chgData name="Pizzi, Giulia" userId="a006c7ca-f11b-42cc-8143-864fd434d0dc" providerId="ADAL" clId="{8B7838B9-9984-4E96-A5C5-BF92E02B5ECF}" dt="2022-08-30T09:26:26.659" v="684" actId="1076"/>
          <ac:picMkLst>
            <pc:docMk/>
            <pc:sldMk cId="3911423896" sldId="398"/>
            <ac:picMk id="7" creationId="{00000000-0000-0000-0000-000000000000}"/>
          </ac:picMkLst>
        </pc:picChg>
        <pc:picChg chg="del">
          <ac:chgData name="Pizzi, Giulia" userId="a006c7ca-f11b-42cc-8143-864fd434d0dc" providerId="ADAL" clId="{8B7838B9-9984-4E96-A5C5-BF92E02B5ECF}" dt="2022-08-30T09:30:05.484" v="745" actId="478"/>
          <ac:picMkLst>
            <pc:docMk/>
            <pc:sldMk cId="3911423896" sldId="398"/>
            <ac:picMk id="9" creationId="{00000000-0000-0000-0000-000000000000}"/>
          </ac:picMkLst>
        </pc:picChg>
      </pc:sldChg>
      <pc:sldChg chg="addSp delSp modSp mod modClrScheme chgLayout">
        <pc:chgData name="Pizzi, Giulia" userId="a006c7ca-f11b-42cc-8143-864fd434d0dc" providerId="ADAL" clId="{8B7838B9-9984-4E96-A5C5-BF92E02B5ECF}" dt="2022-08-30T09:30:02.296" v="744" actId="478"/>
        <pc:sldMkLst>
          <pc:docMk/>
          <pc:sldMk cId="4018266263" sldId="400"/>
        </pc:sldMkLst>
        <pc:spChg chg="add mod ord">
          <ac:chgData name="Pizzi, Giulia" userId="a006c7ca-f11b-42cc-8143-864fd434d0dc" providerId="ADAL" clId="{8B7838B9-9984-4E96-A5C5-BF92E02B5ECF}" dt="2022-08-30T09:27:25.057" v="714" actId="255"/>
          <ac:spMkLst>
            <pc:docMk/>
            <pc:sldMk cId="4018266263" sldId="400"/>
            <ac:spMk id="2" creationId="{ADD5B2F4-D32B-08B5-5B93-D344AD4F0A10}"/>
          </ac:spMkLst>
        </pc:spChg>
        <pc:spChg chg="add del mod ord">
          <ac:chgData name="Pizzi, Giulia" userId="a006c7ca-f11b-42cc-8143-864fd434d0dc" providerId="ADAL" clId="{8B7838B9-9984-4E96-A5C5-BF92E02B5ECF}" dt="2022-08-30T09:27:21.061" v="713" actId="478"/>
          <ac:spMkLst>
            <pc:docMk/>
            <pc:sldMk cId="4018266263" sldId="400"/>
            <ac:spMk id="3" creationId="{5A3C3FC7-B12E-A1E9-74DA-02D79D0B2B46}"/>
          </ac:spMkLst>
        </pc:spChg>
        <pc:spChg chg="mod">
          <ac:chgData name="Pizzi, Giulia" userId="a006c7ca-f11b-42cc-8143-864fd434d0dc" providerId="ADAL" clId="{8B7838B9-9984-4E96-A5C5-BF92E02B5ECF}" dt="2022-08-30T09:27:57.026" v="721" actId="1076"/>
          <ac:spMkLst>
            <pc:docMk/>
            <pc:sldMk cId="4018266263" sldId="400"/>
            <ac:spMk id="15" creationId="{57DEA15E-E48A-45CA-813C-E3125E60D47F}"/>
          </ac:spMkLst>
        </pc:spChg>
        <pc:spChg chg="del">
          <ac:chgData name="Pizzi, Giulia" userId="a006c7ca-f11b-42cc-8143-864fd434d0dc" providerId="ADAL" clId="{8B7838B9-9984-4E96-A5C5-BF92E02B5ECF}" dt="2022-08-30T09:26:47.217" v="685" actId="478"/>
          <ac:spMkLst>
            <pc:docMk/>
            <pc:sldMk cId="4018266263" sldId="400"/>
            <ac:spMk id="33" creationId="{00000000-0000-0000-0000-000000000000}"/>
          </ac:spMkLst>
        </pc:spChg>
        <pc:spChg chg="mod">
          <ac:chgData name="Pizzi, Giulia" userId="a006c7ca-f11b-42cc-8143-864fd434d0dc" providerId="ADAL" clId="{8B7838B9-9984-4E96-A5C5-BF92E02B5ECF}" dt="2022-08-30T09:27:51.987" v="720" actId="1076"/>
          <ac:spMkLst>
            <pc:docMk/>
            <pc:sldMk cId="4018266263" sldId="400"/>
            <ac:spMk id="39" creationId="{00000000-0000-0000-0000-000000000000}"/>
          </ac:spMkLst>
        </pc:spChg>
        <pc:spChg chg="mod">
          <ac:chgData name="Pizzi, Giulia" userId="a006c7ca-f11b-42cc-8143-864fd434d0dc" providerId="ADAL" clId="{8B7838B9-9984-4E96-A5C5-BF92E02B5ECF}" dt="2022-08-30T09:27:51.987" v="720" actId="1076"/>
          <ac:spMkLst>
            <pc:docMk/>
            <pc:sldMk cId="4018266263" sldId="400"/>
            <ac:spMk id="40" creationId="{00000000-0000-0000-0000-000000000000}"/>
          </ac:spMkLst>
        </pc:spChg>
        <pc:spChg chg="mod">
          <ac:chgData name="Pizzi, Giulia" userId="a006c7ca-f11b-42cc-8143-864fd434d0dc" providerId="ADAL" clId="{8B7838B9-9984-4E96-A5C5-BF92E02B5ECF}" dt="2022-08-30T09:27:51.987" v="720" actId="1076"/>
          <ac:spMkLst>
            <pc:docMk/>
            <pc:sldMk cId="4018266263" sldId="400"/>
            <ac:spMk id="42" creationId="{00000000-0000-0000-0000-000000000000}"/>
          </ac:spMkLst>
        </pc:spChg>
        <pc:spChg chg="mod">
          <ac:chgData name="Pizzi, Giulia" userId="a006c7ca-f11b-42cc-8143-864fd434d0dc" providerId="ADAL" clId="{8B7838B9-9984-4E96-A5C5-BF92E02B5ECF}" dt="2022-08-30T09:27:51.987" v="720" actId="1076"/>
          <ac:spMkLst>
            <pc:docMk/>
            <pc:sldMk cId="4018266263" sldId="400"/>
            <ac:spMk id="46" creationId="{00000000-0000-0000-0000-000000000000}"/>
          </ac:spMkLst>
        </pc:spChg>
        <pc:spChg chg="mod">
          <ac:chgData name="Pizzi, Giulia" userId="a006c7ca-f11b-42cc-8143-864fd434d0dc" providerId="ADAL" clId="{8B7838B9-9984-4E96-A5C5-BF92E02B5ECF}" dt="2022-08-30T09:27:51.987" v="720" actId="1076"/>
          <ac:spMkLst>
            <pc:docMk/>
            <pc:sldMk cId="4018266263" sldId="400"/>
            <ac:spMk id="47" creationId="{00000000-0000-0000-0000-000000000000}"/>
          </ac:spMkLst>
        </pc:spChg>
        <pc:spChg chg="mod">
          <ac:chgData name="Pizzi, Giulia" userId="a006c7ca-f11b-42cc-8143-864fd434d0dc" providerId="ADAL" clId="{8B7838B9-9984-4E96-A5C5-BF92E02B5ECF}" dt="2022-08-30T09:27:51.987" v="720" actId="1076"/>
          <ac:spMkLst>
            <pc:docMk/>
            <pc:sldMk cId="4018266263" sldId="400"/>
            <ac:spMk id="48" creationId="{00000000-0000-0000-0000-000000000000}"/>
          </ac:spMkLst>
        </pc:spChg>
        <pc:picChg chg="del">
          <ac:chgData name="Pizzi, Giulia" userId="a006c7ca-f11b-42cc-8143-864fd434d0dc" providerId="ADAL" clId="{8B7838B9-9984-4E96-A5C5-BF92E02B5ECF}" dt="2022-08-30T09:30:02.296" v="744" actId="478"/>
          <ac:picMkLst>
            <pc:docMk/>
            <pc:sldMk cId="4018266263" sldId="400"/>
            <ac:picMk id="12" creationId="{00000000-0000-0000-0000-000000000000}"/>
          </ac:picMkLst>
        </pc:picChg>
        <pc:picChg chg="mod">
          <ac:chgData name="Pizzi, Giulia" userId="a006c7ca-f11b-42cc-8143-864fd434d0dc" providerId="ADAL" clId="{8B7838B9-9984-4E96-A5C5-BF92E02B5ECF}" dt="2022-08-30T09:27:58.649" v="722" actId="1076"/>
          <ac:picMkLst>
            <pc:docMk/>
            <pc:sldMk cId="4018266263" sldId="400"/>
            <ac:picMk id="24" creationId="{00000000-0000-0000-0000-000000000000}"/>
          </ac:picMkLst>
        </pc:picChg>
      </pc:sldChg>
      <pc:sldChg chg="addSp delSp modSp mod modClrScheme chgLayout">
        <pc:chgData name="Pizzi, Giulia" userId="a006c7ca-f11b-42cc-8143-864fd434d0dc" providerId="ADAL" clId="{8B7838B9-9984-4E96-A5C5-BF92E02B5ECF}" dt="2022-08-30T09:29:56.526" v="743" actId="478"/>
        <pc:sldMkLst>
          <pc:docMk/>
          <pc:sldMk cId="1619545470" sldId="401"/>
        </pc:sldMkLst>
        <pc:spChg chg="add mod ord">
          <ac:chgData name="Pizzi, Giulia" userId="a006c7ca-f11b-42cc-8143-864fd434d0dc" providerId="ADAL" clId="{8B7838B9-9984-4E96-A5C5-BF92E02B5ECF}" dt="2022-08-30T09:28:11.703" v="724"/>
          <ac:spMkLst>
            <pc:docMk/>
            <pc:sldMk cId="1619545470" sldId="401"/>
            <ac:spMk id="3" creationId="{33749269-6396-E7DD-2311-57D48A4BF250}"/>
          </ac:spMkLst>
        </pc:spChg>
        <pc:spChg chg="add del mod ord">
          <ac:chgData name="Pizzi, Giulia" userId="a006c7ca-f11b-42cc-8143-864fd434d0dc" providerId="ADAL" clId="{8B7838B9-9984-4E96-A5C5-BF92E02B5ECF}" dt="2022-08-30T09:28:14.191" v="725" actId="478"/>
          <ac:spMkLst>
            <pc:docMk/>
            <pc:sldMk cId="1619545470" sldId="401"/>
            <ac:spMk id="7" creationId="{C0ED54E7-3E2F-06D7-6E51-E99CB9303666}"/>
          </ac:spMkLst>
        </pc:spChg>
        <pc:spChg chg="mod">
          <ac:chgData name="Pizzi, Giulia" userId="a006c7ca-f11b-42cc-8143-864fd434d0dc" providerId="ADAL" clId="{8B7838B9-9984-4E96-A5C5-BF92E02B5ECF}" dt="2022-08-30T09:28:41.967" v="729" actId="255"/>
          <ac:spMkLst>
            <pc:docMk/>
            <pc:sldMk cId="1619545470" sldId="401"/>
            <ac:spMk id="14" creationId="{00000000-0000-0000-0000-000000000000}"/>
          </ac:spMkLst>
        </pc:spChg>
        <pc:spChg chg="mod">
          <ac:chgData name="Pizzi, Giulia" userId="a006c7ca-f11b-42cc-8143-864fd434d0dc" providerId="ADAL" clId="{8B7838B9-9984-4E96-A5C5-BF92E02B5ECF}" dt="2022-08-30T09:28:41.967" v="729" actId="255"/>
          <ac:spMkLst>
            <pc:docMk/>
            <pc:sldMk cId="1619545470" sldId="401"/>
            <ac:spMk id="15" creationId="{00000000-0000-0000-0000-000000000000}"/>
          </ac:spMkLst>
        </pc:spChg>
        <pc:spChg chg="mod">
          <ac:chgData name="Pizzi, Giulia" userId="a006c7ca-f11b-42cc-8143-864fd434d0dc" providerId="ADAL" clId="{8B7838B9-9984-4E96-A5C5-BF92E02B5ECF}" dt="2022-08-30T09:28:41.967" v="729" actId="255"/>
          <ac:spMkLst>
            <pc:docMk/>
            <pc:sldMk cId="1619545470" sldId="401"/>
            <ac:spMk id="16" creationId="{00000000-0000-0000-0000-000000000000}"/>
          </ac:spMkLst>
        </pc:spChg>
        <pc:spChg chg="mod">
          <ac:chgData name="Pizzi, Giulia" userId="a006c7ca-f11b-42cc-8143-864fd434d0dc" providerId="ADAL" clId="{8B7838B9-9984-4E96-A5C5-BF92E02B5ECF}" dt="2022-08-30T09:28:41.967" v="729" actId="255"/>
          <ac:spMkLst>
            <pc:docMk/>
            <pc:sldMk cId="1619545470" sldId="401"/>
            <ac:spMk id="17" creationId="{00000000-0000-0000-0000-000000000000}"/>
          </ac:spMkLst>
        </pc:spChg>
        <pc:spChg chg="mod">
          <ac:chgData name="Pizzi, Giulia" userId="a006c7ca-f11b-42cc-8143-864fd434d0dc" providerId="ADAL" clId="{8B7838B9-9984-4E96-A5C5-BF92E02B5ECF}" dt="2022-08-30T09:28:51.529" v="730" actId="255"/>
          <ac:spMkLst>
            <pc:docMk/>
            <pc:sldMk cId="1619545470" sldId="401"/>
            <ac:spMk id="18" creationId="{00000000-0000-0000-0000-000000000000}"/>
          </ac:spMkLst>
        </pc:spChg>
        <pc:spChg chg="mod">
          <ac:chgData name="Pizzi, Giulia" userId="a006c7ca-f11b-42cc-8143-864fd434d0dc" providerId="ADAL" clId="{8B7838B9-9984-4E96-A5C5-BF92E02B5ECF}" dt="2022-08-30T09:28:51.529" v="730" actId="255"/>
          <ac:spMkLst>
            <pc:docMk/>
            <pc:sldMk cId="1619545470" sldId="401"/>
            <ac:spMk id="19" creationId="{00000000-0000-0000-0000-000000000000}"/>
          </ac:spMkLst>
        </pc:spChg>
        <pc:spChg chg="mod">
          <ac:chgData name="Pizzi, Giulia" userId="a006c7ca-f11b-42cc-8143-864fd434d0dc" providerId="ADAL" clId="{8B7838B9-9984-4E96-A5C5-BF92E02B5ECF}" dt="2022-08-30T09:28:51.529" v="730" actId="255"/>
          <ac:spMkLst>
            <pc:docMk/>
            <pc:sldMk cId="1619545470" sldId="401"/>
            <ac:spMk id="20" creationId="{00000000-0000-0000-0000-000000000000}"/>
          </ac:spMkLst>
        </pc:spChg>
        <pc:spChg chg="mod">
          <ac:chgData name="Pizzi, Giulia" userId="a006c7ca-f11b-42cc-8143-864fd434d0dc" providerId="ADAL" clId="{8B7838B9-9984-4E96-A5C5-BF92E02B5ECF}" dt="2022-08-30T09:28:41.967" v="729" actId="255"/>
          <ac:spMkLst>
            <pc:docMk/>
            <pc:sldMk cId="1619545470" sldId="401"/>
            <ac:spMk id="21" creationId="{00000000-0000-0000-0000-000000000000}"/>
          </ac:spMkLst>
        </pc:spChg>
        <pc:spChg chg="mod">
          <ac:chgData name="Pizzi, Giulia" userId="a006c7ca-f11b-42cc-8143-864fd434d0dc" providerId="ADAL" clId="{8B7838B9-9984-4E96-A5C5-BF92E02B5ECF}" dt="2022-08-30T09:28:41.967" v="729" actId="255"/>
          <ac:spMkLst>
            <pc:docMk/>
            <pc:sldMk cId="1619545470" sldId="401"/>
            <ac:spMk id="22" creationId="{00000000-0000-0000-0000-000000000000}"/>
          </ac:spMkLst>
        </pc:spChg>
        <pc:spChg chg="mod">
          <ac:chgData name="Pizzi, Giulia" userId="a006c7ca-f11b-42cc-8143-864fd434d0dc" providerId="ADAL" clId="{8B7838B9-9984-4E96-A5C5-BF92E02B5ECF}" dt="2022-08-30T09:29:37.433" v="738" actId="1076"/>
          <ac:spMkLst>
            <pc:docMk/>
            <pc:sldMk cId="1619545470" sldId="401"/>
            <ac:spMk id="23" creationId="{00000000-0000-0000-0000-000000000000}"/>
          </ac:spMkLst>
        </pc:spChg>
        <pc:spChg chg="mod">
          <ac:chgData name="Pizzi, Giulia" userId="a006c7ca-f11b-42cc-8143-864fd434d0dc" providerId="ADAL" clId="{8B7838B9-9984-4E96-A5C5-BF92E02B5ECF}" dt="2022-08-30T09:28:51.529" v="730" actId="255"/>
          <ac:spMkLst>
            <pc:docMk/>
            <pc:sldMk cId="1619545470" sldId="401"/>
            <ac:spMk id="25" creationId="{00000000-0000-0000-0000-000000000000}"/>
          </ac:spMkLst>
        </pc:spChg>
        <pc:spChg chg="mod">
          <ac:chgData name="Pizzi, Giulia" userId="a006c7ca-f11b-42cc-8143-864fd434d0dc" providerId="ADAL" clId="{8B7838B9-9984-4E96-A5C5-BF92E02B5ECF}" dt="2022-08-30T09:29:52.976" v="742" actId="1076"/>
          <ac:spMkLst>
            <pc:docMk/>
            <pc:sldMk cId="1619545470" sldId="401"/>
            <ac:spMk id="26" creationId="{5A604FD6-536A-424A-B5DC-5A4AA66E6318}"/>
          </ac:spMkLst>
        </pc:spChg>
        <pc:spChg chg="del">
          <ac:chgData name="Pizzi, Giulia" userId="a006c7ca-f11b-42cc-8143-864fd434d0dc" providerId="ADAL" clId="{8B7838B9-9984-4E96-A5C5-BF92E02B5ECF}" dt="2022-08-30T09:27:11.500" v="712" actId="478"/>
          <ac:spMkLst>
            <pc:docMk/>
            <pc:sldMk cId="1619545470" sldId="401"/>
            <ac:spMk id="33" creationId="{00000000-0000-0000-0000-000000000000}"/>
          </ac:spMkLst>
        </pc:spChg>
        <pc:spChg chg="mod">
          <ac:chgData name="Pizzi, Giulia" userId="a006c7ca-f11b-42cc-8143-864fd434d0dc" providerId="ADAL" clId="{8B7838B9-9984-4E96-A5C5-BF92E02B5ECF}" dt="2022-08-30T09:28:41.967" v="729" actId="255"/>
          <ac:spMkLst>
            <pc:docMk/>
            <pc:sldMk cId="1619545470" sldId="401"/>
            <ac:spMk id="39" creationId="{00000000-0000-0000-0000-000000000000}"/>
          </ac:spMkLst>
        </pc:spChg>
        <pc:grpChg chg="mod">
          <ac:chgData name="Pizzi, Giulia" userId="a006c7ca-f11b-42cc-8143-864fd434d0dc" providerId="ADAL" clId="{8B7838B9-9984-4E96-A5C5-BF92E02B5ECF}" dt="2022-08-30T09:29:43.272" v="740" actId="1076"/>
          <ac:grpSpMkLst>
            <pc:docMk/>
            <pc:sldMk cId="1619545470" sldId="401"/>
            <ac:grpSpMk id="4" creationId="{6080CA09-A507-40A6-A339-02088D7235EB}"/>
          </ac:grpSpMkLst>
        </pc:grpChg>
        <pc:grpChg chg="mod">
          <ac:chgData name="Pizzi, Giulia" userId="a006c7ca-f11b-42cc-8143-864fd434d0dc" providerId="ADAL" clId="{8B7838B9-9984-4E96-A5C5-BF92E02B5ECF}" dt="2022-08-30T09:29:28.874" v="737" actId="1076"/>
          <ac:grpSpMkLst>
            <pc:docMk/>
            <pc:sldMk cId="1619545470" sldId="401"/>
            <ac:grpSpMk id="5" creationId="{8057BF69-1CFA-4B85-9338-632231C9A721}"/>
          </ac:grpSpMkLst>
        </pc:grpChg>
        <pc:grpChg chg="mod">
          <ac:chgData name="Pizzi, Giulia" userId="a006c7ca-f11b-42cc-8143-864fd434d0dc" providerId="ADAL" clId="{8B7838B9-9984-4E96-A5C5-BF92E02B5ECF}" dt="2022-08-30T09:29:45.566" v="741" actId="1076"/>
          <ac:grpSpMkLst>
            <pc:docMk/>
            <pc:sldMk cId="1619545470" sldId="401"/>
            <ac:grpSpMk id="6" creationId="{C51AEEDC-813C-4525-BFC0-6C3FE43C069B}"/>
          </ac:grpSpMkLst>
        </pc:grpChg>
        <pc:picChg chg="del">
          <ac:chgData name="Pizzi, Giulia" userId="a006c7ca-f11b-42cc-8143-864fd434d0dc" providerId="ADAL" clId="{8B7838B9-9984-4E96-A5C5-BF92E02B5ECF}" dt="2022-08-30T09:29:56.526" v="743" actId="478"/>
          <ac:picMkLst>
            <pc:docMk/>
            <pc:sldMk cId="1619545470" sldId="401"/>
            <ac:picMk id="12" creationId="{00000000-0000-0000-0000-000000000000}"/>
          </ac:picMkLst>
        </pc:picChg>
        <pc:picChg chg="mod">
          <ac:chgData name="Pizzi, Giulia" userId="a006c7ca-f11b-42cc-8143-864fd434d0dc" providerId="ADAL" clId="{8B7838B9-9984-4E96-A5C5-BF92E02B5ECF}" dt="2022-08-30T09:29:09.489" v="733" actId="1076"/>
          <ac:picMkLst>
            <pc:docMk/>
            <pc:sldMk cId="1619545470" sldId="401"/>
            <ac:picMk id="24" creationId="{00000000-0000-0000-0000-000000000000}"/>
          </ac:picMkLst>
        </pc:picChg>
      </pc:sldChg>
      <pc:sldChg chg="addSp delSp modSp mod chgLayout">
        <pc:chgData name="Pizzi, Giulia" userId="a006c7ca-f11b-42cc-8143-864fd434d0dc" providerId="ADAL" clId="{8B7838B9-9984-4E96-A5C5-BF92E02B5ECF}" dt="2022-08-30T09:31:19.702" v="782" actId="1076"/>
        <pc:sldMkLst>
          <pc:docMk/>
          <pc:sldMk cId="112192815" sldId="402"/>
        </pc:sldMkLst>
        <pc:spChg chg="mod">
          <ac:chgData name="Pizzi, Giulia" userId="a006c7ca-f11b-42cc-8143-864fd434d0dc" providerId="ADAL" clId="{8B7838B9-9984-4E96-A5C5-BF92E02B5ECF}" dt="2022-08-30T09:31:11.325" v="780" actId="1076"/>
          <ac:spMkLst>
            <pc:docMk/>
            <pc:sldMk cId="112192815" sldId="402"/>
            <ac:spMk id="3" creationId="{00000000-0000-0000-0000-000000000000}"/>
          </ac:spMkLst>
        </pc:spChg>
        <pc:spChg chg="add mod ord">
          <ac:chgData name="Pizzi, Giulia" userId="a006c7ca-f11b-42cc-8143-864fd434d0dc" providerId="ADAL" clId="{8B7838B9-9984-4E96-A5C5-BF92E02B5ECF}" dt="2022-08-30T09:30:49.953" v="774" actId="255"/>
          <ac:spMkLst>
            <pc:docMk/>
            <pc:sldMk cId="112192815" sldId="402"/>
            <ac:spMk id="4" creationId="{D01DA782-B08A-1EFC-AFE6-085E5B1C3B81}"/>
          </ac:spMkLst>
        </pc:spChg>
        <pc:spChg chg="mod">
          <ac:chgData name="Pizzi, Giulia" userId="a006c7ca-f11b-42cc-8143-864fd434d0dc" providerId="ADAL" clId="{8B7838B9-9984-4E96-A5C5-BF92E02B5ECF}" dt="2022-08-30T09:31:11.325" v="780" actId="1076"/>
          <ac:spMkLst>
            <pc:docMk/>
            <pc:sldMk cId="112192815" sldId="402"/>
            <ac:spMk id="5" creationId="{00000000-0000-0000-0000-000000000000}"/>
          </ac:spMkLst>
        </pc:spChg>
        <pc:spChg chg="add del mod ord">
          <ac:chgData name="Pizzi, Giulia" userId="a006c7ca-f11b-42cc-8143-864fd434d0dc" providerId="ADAL" clId="{8B7838B9-9984-4E96-A5C5-BF92E02B5ECF}" dt="2022-08-30T09:30:43.639" v="773" actId="478"/>
          <ac:spMkLst>
            <pc:docMk/>
            <pc:sldMk cId="112192815" sldId="402"/>
            <ac:spMk id="6" creationId="{8E659F2E-3998-0BA7-9FF7-CAF3ECD232F3}"/>
          </ac:spMkLst>
        </pc:spChg>
        <pc:spChg chg="del">
          <ac:chgData name="Pizzi, Giulia" userId="a006c7ca-f11b-42cc-8143-864fd434d0dc" providerId="ADAL" clId="{8B7838B9-9984-4E96-A5C5-BF92E02B5ECF}" dt="2022-08-30T09:30:23.358" v="746" actId="478"/>
          <ac:spMkLst>
            <pc:docMk/>
            <pc:sldMk cId="112192815" sldId="402"/>
            <ac:spMk id="8" creationId="{00000000-0000-0000-0000-000000000000}"/>
          </ac:spMkLst>
        </pc:spChg>
        <pc:spChg chg="mod">
          <ac:chgData name="Pizzi, Giulia" userId="a006c7ca-f11b-42cc-8143-864fd434d0dc" providerId="ADAL" clId="{8B7838B9-9984-4E96-A5C5-BF92E02B5ECF}" dt="2022-08-30T09:31:16.177" v="781" actId="1076"/>
          <ac:spMkLst>
            <pc:docMk/>
            <pc:sldMk cId="112192815" sldId="402"/>
            <ac:spMk id="10" creationId="{D1A13968-8966-4B22-BB38-449A4E41ADA9}"/>
          </ac:spMkLst>
        </pc:spChg>
        <pc:spChg chg="mod">
          <ac:chgData name="Pizzi, Giulia" userId="a006c7ca-f11b-42cc-8143-864fd434d0dc" providerId="ADAL" clId="{8B7838B9-9984-4E96-A5C5-BF92E02B5ECF}" dt="2022-08-30T09:31:16.177" v="781" actId="1076"/>
          <ac:spMkLst>
            <pc:docMk/>
            <pc:sldMk cId="112192815" sldId="402"/>
            <ac:spMk id="16" creationId="{00000000-0000-0000-0000-000000000000}"/>
          </ac:spMkLst>
        </pc:spChg>
        <pc:picChg chg="mod">
          <ac:chgData name="Pizzi, Giulia" userId="a006c7ca-f11b-42cc-8143-864fd434d0dc" providerId="ADAL" clId="{8B7838B9-9984-4E96-A5C5-BF92E02B5ECF}" dt="2022-08-30T09:31:19.702" v="782" actId="1076"/>
          <ac:picMkLst>
            <pc:docMk/>
            <pc:sldMk cId="112192815" sldId="402"/>
            <ac:picMk id="2" creationId="{00000000-0000-0000-0000-000000000000}"/>
          </ac:picMkLst>
        </pc:picChg>
      </pc:sldChg>
      <pc:sldChg chg="addSp delSp modSp mod modClrScheme chgLayout">
        <pc:chgData name="Pizzi, Giulia" userId="a006c7ca-f11b-42cc-8143-864fd434d0dc" providerId="ADAL" clId="{8B7838B9-9984-4E96-A5C5-BF92E02B5ECF}" dt="2022-08-30T09:34:21.238" v="831" actId="1076"/>
        <pc:sldMkLst>
          <pc:docMk/>
          <pc:sldMk cId="461664601" sldId="404"/>
        </pc:sldMkLst>
        <pc:spChg chg="add mod ord">
          <ac:chgData name="Pizzi, Giulia" userId="a006c7ca-f11b-42cc-8143-864fd434d0dc" providerId="ADAL" clId="{8B7838B9-9984-4E96-A5C5-BF92E02B5ECF}" dt="2022-08-30T09:31:42.047" v="791" actId="255"/>
          <ac:spMkLst>
            <pc:docMk/>
            <pc:sldMk cId="461664601" sldId="404"/>
            <ac:spMk id="4" creationId="{12EE16B2-F90E-A6AF-FB2F-D26A4359DDC7}"/>
          </ac:spMkLst>
        </pc:spChg>
        <pc:spChg chg="add del mod ord">
          <ac:chgData name="Pizzi, Giulia" userId="a006c7ca-f11b-42cc-8143-864fd434d0dc" providerId="ADAL" clId="{8B7838B9-9984-4E96-A5C5-BF92E02B5ECF}" dt="2022-08-30T09:31:37.507" v="790" actId="478"/>
          <ac:spMkLst>
            <pc:docMk/>
            <pc:sldMk cId="461664601" sldId="404"/>
            <ac:spMk id="6" creationId="{8BD00A04-2E9A-A8A0-510E-F6A9DBCEB7C0}"/>
          </ac:spMkLst>
        </pc:spChg>
        <pc:spChg chg="mod">
          <ac:chgData name="Pizzi, Giulia" userId="a006c7ca-f11b-42cc-8143-864fd434d0dc" providerId="ADAL" clId="{8B7838B9-9984-4E96-A5C5-BF92E02B5ECF}" dt="2022-08-30T09:32:22.671" v="801" actId="255"/>
          <ac:spMkLst>
            <pc:docMk/>
            <pc:sldMk cId="461664601" sldId="404"/>
            <ac:spMk id="16" creationId="{00000000-0000-0000-0000-000000000000}"/>
          </ac:spMkLst>
        </pc:spChg>
        <pc:spChg chg="del">
          <ac:chgData name="Pizzi, Giulia" userId="a006c7ca-f11b-42cc-8143-864fd434d0dc" providerId="ADAL" clId="{8B7838B9-9984-4E96-A5C5-BF92E02B5ECF}" dt="2022-08-30T09:31:27.501" v="783" actId="478"/>
          <ac:spMkLst>
            <pc:docMk/>
            <pc:sldMk cId="461664601" sldId="404"/>
            <ac:spMk id="105" creationId="{00000000-0000-0000-0000-000000000000}"/>
          </ac:spMkLst>
        </pc:spChg>
        <pc:grpChg chg="add mod">
          <ac:chgData name="Pizzi, Giulia" userId="a006c7ca-f11b-42cc-8143-864fd434d0dc" providerId="ADAL" clId="{8B7838B9-9984-4E96-A5C5-BF92E02B5ECF}" dt="2022-08-30T09:34:21.238" v="831" actId="1076"/>
          <ac:grpSpMkLst>
            <pc:docMk/>
            <pc:sldMk cId="461664601" sldId="404"/>
            <ac:grpSpMk id="7" creationId="{734663EA-978E-5267-D9DB-C95E98F4488E}"/>
          </ac:grpSpMkLst>
        </pc:grpChg>
        <pc:grpChg chg="mod">
          <ac:chgData name="Pizzi, Giulia" userId="a006c7ca-f11b-42cc-8143-864fd434d0dc" providerId="ADAL" clId="{8B7838B9-9984-4E96-A5C5-BF92E02B5ECF}" dt="2022-08-30T09:34:12.893" v="830" actId="164"/>
          <ac:grpSpMkLst>
            <pc:docMk/>
            <pc:sldMk cId="461664601" sldId="404"/>
            <ac:grpSpMk id="8" creationId="{00000000-0000-0000-0000-000000000000}"/>
          </ac:grpSpMkLst>
        </pc:grpChg>
        <pc:grpChg chg="mod">
          <ac:chgData name="Pizzi, Giulia" userId="a006c7ca-f11b-42cc-8143-864fd434d0dc" providerId="ADAL" clId="{8B7838B9-9984-4E96-A5C5-BF92E02B5ECF}" dt="2022-08-30T09:34:12.893" v="830" actId="164"/>
          <ac:grpSpMkLst>
            <pc:docMk/>
            <pc:sldMk cId="461664601" sldId="404"/>
            <ac:grpSpMk id="49" creationId="{00000000-0000-0000-0000-000000000000}"/>
          </ac:grpSpMkLst>
        </pc:grpChg>
        <pc:grpChg chg="mod">
          <ac:chgData name="Pizzi, Giulia" userId="a006c7ca-f11b-42cc-8143-864fd434d0dc" providerId="ADAL" clId="{8B7838B9-9984-4E96-A5C5-BF92E02B5ECF}" dt="2022-08-30T09:34:12.893" v="830" actId="164"/>
          <ac:grpSpMkLst>
            <pc:docMk/>
            <pc:sldMk cId="461664601" sldId="404"/>
            <ac:grpSpMk id="67" creationId="{00000000-0000-0000-0000-000000000000}"/>
          </ac:grpSpMkLst>
        </pc:grpChg>
        <pc:grpChg chg="mod">
          <ac:chgData name="Pizzi, Giulia" userId="a006c7ca-f11b-42cc-8143-864fd434d0dc" providerId="ADAL" clId="{8B7838B9-9984-4E96-A5C5-BF92E02B5ECF}" dt="2022-08-30T09:34:12.893" v="830" actId="164"/>
          <ac:grpSpMkLst>
            <pc:docMk/>
            <pc:sldMk cId="461664601" sldId="404"/>
            <ac:grpSpMk id="69" creationId="{00000000-0000-0000-0000-000000000000}"/>
          </ac:grpSpMkLst>
        </pc:grpChg>
        <pc:grpChg chg="mod">
          <ac:chgData name="Pizzi, Giulia" userId="a006c7ca-f11b-42cc-8143-864fd434d0dc" providerId="ADAL" clId="{8B7838B9-9984-4E96-A5C5-BF92E02B5ECF}" dt="2022-08-30T09:34:12.893" v="830" actId="164"/>
          <ac:grpSpMkLst>
            <pc:docMk/>
            <pc:sldMk cId="461664601" sldId="404"/>
            <ac:grpSpMk id="73" creationId="{00000000-0000-0000-0000-000000000000}"/>
          </ac:grpSpMkLst>
        </pc:grpChg>
        <pc:grpChg chg="mod">
          <ac:chgData name="Pizzi, Giulia" userId="a006c7ca-f11b-42cc-8143-864fd434d0dc" providerId="ADAL" clId="{8B7838B9-9984-4E96-A5C5-BF92E02B5ECF}" dt="2022-08-30T09:34:12.893" v="830" actId="164"/>
          <ac:grpSpMkLst>
            <pc:docMk/>
            <pc:sldMk cId="461664601" sldId="404"/>
            <ac:grpSpMk id="78" creationId="{00000000-0000-0000-0000-000000000000}"/>
          </ac:grpSpMkLst>
        </pc:grpChg>
        <pc:grpChg chg="mod">
          <ac:chgData name="Pizzi, Giulia" userId="a006c7ca-f11b-42cc-8143-864fd434d0dc" providerId="ADAL" clId="{8B7838B9-9984-4E96-A5C5-BF92E02B5ECF}" dt="2022-08-30T09:34:12.893" v="830" actId="164"/>
          <ac:grpSpMkLst>
            <pc:docMk/>
            <pc:sldMk cId="461664601" sldId="404"/>
            <ac:grpSpMk id="79" creationId="{00000000-0000-0000-0000-000000000000}"/>
          </ac:grpSpMkLst>
        </pc:grpChg>
        <pc:grpChg chg="mod">
          <ac:chgData name="Pizzi, Giulia" userId="a006c7ca-f11b-42cc-8143-864fd434d0dc" providerId="ADAL" clId="{8B7838B9-9984-4E96-A5C5-BF92E02B5ECF}" dt="2022-08-30T09:34:12.893" v="830" actId="164"/>
          <ac:grpSpMkLst>
            <pc:docMk/>
            <pc:sldMk cId="461664601" sldId="404"/>
            <ac:grpSpMk id="80" creationId="{00000000-0000-0000-0000-000000000000}"/>
          </ac:grpSpMkLst>
        </pc:grpChg>
        <pc:grpChg chg="mod">
          <ac:chgData name="Pizzi, Giulia" userId="a006c7ca-f11b-42cc-8143-864fd434d0dc" providerId="ADAL" clId="{8B7838B9-9984-4E96-A5C5-BF92E02B5ECF}" dt="2022-08-30T09:34:12.893" v="830" actId="164"/>
          <ac:grpSpMkLst>
            <pc:docMk/>
            <pc:sldMk cId="461664601" sldId="404"/>
            <ac:grpSpMk id="83" creationId="{00000000-0000-0000-0000-000000000000}"/>
          </ac:grpSpMkLst>
        </pc:grpChg>
        <pc:grpChg chg="mod">
          <ac:chgData name="Pizzi, Giulia" userId="a006c7ca-f11b-42cc-8143-864fd434d0dc" providerId="ADAL" clId="{8B7838B9-9984-4E96-A5C5-BF92E02B5ECF}" dt="2022-08-30T09:34:12.893" v="830" actId="164"/>
          <ac:grpSpMkLst>
            <pc:docMk/>
            <pc:sldMk cId="461664601" sldId="404"/>
            <ac:grpSpMk id="88" creationId="{00000000-0000-0000-0000-000000000000}"/>
          </ac:grpSpMkLst>
        </pc:grpChg>
        <pc:grpChg chg="mod">
          <ac:chgData name="Pizzi, Giulia" userId="a006c7ca-f11b-42cc-8143-864fd434d0dc" providerId="ADAL" clId="{8B7838B9-9984-4E96-A5C5-BF92E02B5ECF}" dt="2022-08-30T09:32:05.472" v="798" actId="1076"/>
          <ac:grpSpMkLst>
            <pc:docMk/>
            <pc:sldMk cId="461664601" sldId="404"/>
            <ac:grpSpMk id="94" creationId="{1D42C0AB-6C0A-4DB6-93BE-1F6D5C796275}"/>
          </ac:grpSpMkLst>
        </pc:grpChg>
        <pc:grpChg chg="mod">
          <ac:chgData name="Pizzi, Giulia" userId="a006c7ca-f11b-42cc-8143-864fd434d0dc" providerId="ADAL" clId="{8B7838B9-9984-4E96-A5C5-BF92E02B5ECF}" dt="2022-08-30T09:34:12.893" v="830" actId="164"/>
          <ac:grpSpMkLst>
            <pc:docMk/>
            <pc:sldMk cId="461664601" sldId="404"/>
            <ac:grpSpMk id="106" creationId="{00000000-0000-0000-0000-000000000000}"/>
          </ac:grpSpMkLst>
        </pc:grpChg>
        <pc:grpChg chg="mod">
          <ac:chgData name="Pizzi, Giulia" userId="a006c7ca-f11b-42cc-8143-864fd434d0dc" providerId="ADAL" clId="{8B7838B9-9984-4E96-A5C5-BF92E02B5ECF}" dt="2022-08-30T09:34:12.893" v="830" actId="164"/>
          <ac:grpSpMkLst>
            <pc:docMk/>
            <pc:sldMk cId="461664601" sldId="404"/>
            <ac:grpSpMk id="109" creationId="{00000000-0000-0000-0000-000000000000}"/>
          </ac:grpSpMkLst>
        </pc:grpChg>
        <pc:picChg chg="mod">
          <ac:chgData name="Pizzi, Giulia" userId="a006c7ca-f11b-42cc-8143-864fd434d0dc" providerId="ADAL" clId="{8B7838B9-9984-4E96-A5C5-BF92E02B5ECF}" dt="2022-08-30T09:32:05.472" v="798" actId="1076"/>
          <ac:picMkLst>
            <pc:docMk/>
            <pc:sldMk cId="461664601" sldId="404"/>
            <ac:picMk id="97" creationId="{6CE00066-5BC8-4BB1-B9A0-A8213CDE4201}"/>
          </ac:picMkLst>
        </pc:picChg>
        <pc:picChg chg="mod">
          <ac:chgData name="Pizzi, Giulia" userId="a006c7ca-f11b-42cc-8143-864fd434d0dc" providerId="ADAL" clId="{8B7838B9-9984-4E96-A5C5-BF92E02B5ECF}" dt="2022-08-30T09:32:05.472" v="798" actId="1076"/>
          <ac:picMkLst>
            <pc:docMk/>
            <pc:sldMk cId="461664601" sldId="404"/>
            <ac:picMk id="99" creationId="{F7EA01F8-2583-4DB9-9C41-6AEB442E4D06}"/>
          </ac:picMkLst>
        </pc:picChg>
        <pc:picChg chg="mod">
          <ac:chgData name="Pizzi, Giulia" userId="a006c7ca-f11b-42cc-8143-864fd434d0dc" providerId="ADAL" clId="{8B7838B9-9984-4E96-A5C5-BF92E02B5ECF}" dt="2022-08-30T09:32:05.472" v="798" actId="1076"/>
          <ac:picMkLst>
            <pc:docMk/>
            <pc:sldMk cId="461664601" sldId="404"/>
            <ac:picMk id="100" creationId="{483605C3-CF99-4920-8B16-225D536B94CD}"/>
          </ac:picMkLst>
        </pc:picChg>
        <pc:picChg chg="mod">
          <ac:chgData name="Pizzi, Giulia" userId="a006c7ca-f11b-42cc-8143-864fd434d0dc" providerId="ADAL" clId="{8B7838B9-9984-4E96-A5C5-BF92E02B5ECF}" dt="2022-08-30T09:32:05.472" v="798" actId="1076"/>
          <ac:picMkLst>
            <pc:docMk/>
            <pc:sldMk cId="461664601" sldId="404"/>
            <ac:picMk id="101" creationId="{AB151C30-E568-4718-9C64-7E38CDA69ABD}"/>
          </ac:picMkLst>
        </pc:picChg>
        <pc:picChg chg="mod">
          <ac:chgData name="Pizzi, Giulia" userId="a006c7ca-f11b-42cc-8143-864fd434d0dc" providerId="ADAL" clId="{8B7838B9-9984-4E96-A5C5-BF92E02B5ECF}" dt="2022-08-30T09:32:05.472" v="798" actId="1076"/>
          <ac:picMkLst>
            <pc:docMk/>
            <pc:sldMk cId="461664601" sldId="404"/>
            <ac:picMk id="102" creationId="{7AC47E45-A10B-4BDF-98A8-04B55EBBAA8D}"/>
          </ac:picMkLst>
        </pc:picChg>
        <pc:cxnChg chg="mod">
          <ac:chgData name="Pizzi, Giulia" userId="a006c7ca-f11b-42cc-8143-864fd434d0dc" providerId="ADAL" clId="{8B7838B9-9984-4E96-A5C5-BF92E02B5ECF}" dt="2022-08-30T09:34:12.893" v="830" actId="164"/>
          <ac:cxnSpMkLst>
            <pc:docMk/>
            <pc:sldMk cId="461664601" sldId="404"/>
            <ac:cxnSpMk id="56" creationId="{00000000-0000-0000-0000-000000000000}"/>
          </ac:cxnSpMkLst>
        </pc:cxnChg>
        <pc:cxnChg chg="mod">
          <ac:chgData name="Pizzi, Giulia" userId="a006c7ca-f11b-42cc-8143-864fd434d0dc" providerId="ADAL" clId="{8B7838B9-9984-4E96-A5C5-BF92E02B5ECF}" dt="2022-08-30T09:34:12.893" v="830" actId="164"/>
          <ac:cxnSpMkLst>
            <pc:docMk/>
            <pc:sldMk cId="461664601" sldId="404"/>
            <ac:cxnSpMk id="62" creationId="{00000000-0000-0000-0000-000000000000}"/>
          </ac:cxnSpMkLst>
        </pc:cxnChg>
        <pc:cxnChg chg="mod">
          <ac:chgData name="Pizzi, Giulia" userId="a006c7ca-f11b-42cc-8143-864fd434d0dc" providerId="ADAL" clId="{8B7838B9-9984-4E96-A5C5-BF92E02B5ECF}" dt="2022-08-30T09:34:12.893" v="830" actId="164"/>
          <ac:cxnSpMkLst>
            <pc:docMk/>
            <pc:sldMk cId="461664601" sldId="404"/>
            <ac:cxnSpMk id="65" creationId="{00000000-0000-0000-0000-000000000000}"/>
          </ac:cxnSpMkLst>
        </pc:cxnChg>
        <pc:cxnChg chg="mod">
          <ac:chgData name="Pizzi, Giulia" userId="a006c7ca-f11b-42cc-8143-864fd434d0dc" providerId="ADAL" clId="{8B7838B9-9984-4E96-A5C5-BF92E02B5ECF}" dt="2022-08-30T09:34:12.893" v="830" actId="164"/>
          <ac:cxnSpMkLst>
            <pc:docMk/>
            <pc:sldMk cId="461664601" sldId="404"/>
            <ac:cxnSpMk id="72" creationId="{00000000-0000-0000-0000-000000000000}"/>
          </ac:cxnSpMkLst>
        </pc:cxnChg>
        <pc:cxnChg chg="mod">
          <ac:chgData name="Pizzi, Giulia" userId="a006c7ca-f11b-42cc-8143-864fd434d0dc" providerId="ADAL" clId="{8B7838B9-9984-4E96-A5C5-BF92E02B5ECF}" dt="2022-08-30T09:34:12.893" v="830" actId="164"/>
          <ac:cxnSpMkLst>
            <pc:docMk/>
            <pc:sldMk cId="461664601" sldId="404"/>
            <ac:cxnSpMk id="75" creationId="{00000000-0000-0000-0000-000000000000}"/>
          </ac:cxnSpMkLst>
        </pc:cxnChg>
        <pc:cxnChg chg="mod">
          <ac:chgData name="Pizzi, Giulia" userId="a006c7ca-f11b-42cc-8143-864fd434d0dc" providerId="ADAL" clId="{8B7838B9-9984-4E96-A5C5-BF92E02B5ECF}" dt="2022-08-30T09:34:12.893" v="830" actId="164"/>
          <ac:cxnSpMkLst>
            <pc:docMk/>
            <pc:sldMk cId="461664601" sldId="404"/>
            <ac:cxnSpMk id="121" creationId="{00000000-0000-0000-0000-000000000000}"/>
          </ac:cxnSpMkLst>
        </pc:cxnChg>
        <pc:cxnChg chg="mod">
          <ac:chgData name="Pizzi, Giulia" userId="a006c7ca-f11b-42cc-8143-864fd434d0dc" providerId="ADAL" clId="{8B7838B9-9984-4E96-A5C5-BF92E02B5ECF}" dt="2022-08-30T09:34:12.893" v="830" actId="164"/>
          <ac:cxnSpMkLst>
            <pc:docMk/>
            <pc:sldMk cId="461664601" sldId="404"/>
            <ac:cxnSpMk id="122" creationId="{00000000-0000-0000-0000-000000000000}"/>
          </ac:cxnSpMkLst>
        </pc:cxnChg>
      </pc:sldChg>
      <pc:sldChg chg="modSp mod">
        <pc:chgData name="Pizzi, Giulia" userId="a006c7ca-f11b-42cc-8143-864fd434d0dc" providerId="ADAL" clId="{8B7838B9-9984-4E96-A5C5-BF92E02B5ECF}" dt="2022-08-30T08:33:33.814" v="7" actId="1076"/>
        <pc:sldMkLst>
          <pc:docMk/>
          <pc:sldMk cId="100393203" sldId="414"/>
        </pc:sldMkLst>
        <pc:spChg chg="mod">
          <ac:chgData name="Pizzi, Giulia" userId="a006c7ca-f11b-42cc-8143-864fd434d0dc" providerId="ADAL" clId="{8B7838B9-9984-4E96-A5C5-BF92E02B5ECF}" dt="2022-08-30T08:33:29.888" v="5" actId="1076"/>
          <ac:spMkLst>
            <pc:docMk/>
            <pc:sldMk cId="100393203" sldId="414"/>
            <ac:spMk id="5" creationId="{00000000-0000-0000-0000-000000000000}"/>
          </ac:spMkLst>
        </pc:spChg>
        <pc:spChg chg="mod">
          <ac:chgData name="Pizzi, Giulia" userId="a006c7ca-f11b-42cc-8143-864fd434d0dc" providerId="ADAL" clId="{8B7838B9-9984-4E96-A5C5-BF92E02B5ECF}" dt="2022-08-30T08:33:29.888" v="5" actId="1076"/>
          <ac:spMkLst>
            <pc:docMk/>
            <pc:sldMk cId="100393203" sldId="414"/>
            <ac:spMk id="7" creationId="{00000000-0000-0000-0000-000000000000}"/>
          </ac:spMkLst>
        </pc:spChg>
        <pc:spChg chg="mod">
          <ac:chgData name="Pizzi, Giulia" userId="a006c7ca-f11b-42cc-8143-864fd434d0dc" providerId="ADAL" clId="{8B7838B9-9984-4E96-A5C5-BF92E02B5ECF}" dt="2022-08-30T08:33:19.494" v="3" actId="113"/>
          <ac:spMkLst>
            <pc:docMk/>
            <pc:sldMk cId="100393203" sldId="414"/>
            <ac:spMk id="11" creationId="{00000000-0000-0000-0000-000000000000}"/>
          </ac:spMkLst>
        </pc:spChg>
        <pc:spChg chg="mod">
          <ac:chgData name="Pizzi, Giulia" userId="a006c7ca-f11b-42cc-8143-864fd434d0dc" providerId="ADAL" clId="{8B7838B9-9984-4E96-A5C5-BF92E02B5ECF}" dt="2022-08-30T08:33:29.888" v="5" actId="1076"/>
          <ac:spMkLst>
            <pc:docMk/>
            <pc:sldMk cId="100393203" sldId="414"/>
            <ac:spMk id="12" creationId="{00000000-0000-0000-0000-000000000000}"/>
          </ac:spMkLst>
        </pc:spChg>
        <pc:spChg chg="mod">
          <ac:chgData name="Pizzi, Giulia" userId="a006c7ca-f11b-42cc-8143-864fd434d0dc" providerId="ADAL" clId="{8B7838B9-9984-4E96-A5C5-BF92E02B5ECF}" dt="2022-08-30T08:33:29.888" v="5" actId="1076"/>
          <ac:spMkLst>
            <pc:docMk/>
            <pc:sldMk cId="100393203" sldId="414"/>
            <ac:spMk id="13" creationId="{00000000-0000-0000-0000-000000000000}"/>
          </ac:spMkLst>
        </pc:spChg>
        <pc:spChg chg="mod">
          <ac:chgData name="Pizzi, Giulia" userId="a006c7ca-f11b-42cc-8143-864fd434d0dc" providerId="ADAL" clId="{8B7838B9-9984-4E96-A5C5-BF92E02B5ECF}" dt="2022-08-30T08:33:29.888" v="5" actId="1076"/>
          <ac:spMkLst>
            <pc:docMk/>
            <pc:sldMk cId="100393203" sldId="414"/>
            <ac:spMk id="14" creationId="{00000000-0000-0000-0000-000000000000}"/>
          </ac:spMkLst>
        </pc:spChg>
        <pc:picChg chg="mod">
          <ac:chgData name="Pizzi, Giulia" userId="a006c7ca-f11b-42cc-8143-864fd434d0dc" providerId="ADAL" clId="{8B7838B9-9984-4E96-A5C5-BF92E02B5ECF}" dt="2022-08-30T08:33:33.814" v="7" actId="1076"/>
          <ac:picMkLst>
            <pc:docMk/>
            <pc:sldMk cId="100393203" sldId="414"/>
            <ac:picMk id="15" creationId="{00000000-0000-0000-0000-000000000000}"/>
          </ac:picMkLst>
        </pc:picChg>
        <pc:picChg chg="mod">
          <ac:chgData name="Pizzi, Giulia" userId="a006c7ca-f11b-42cc-8143-864fd434d0dc" providerId="ADAL" clId="{8B7838B9-9984-4E96-A5C5-BF92E02B5ECF}" dt="2022-08-30T08:33:32.386" v="6" actId="1076"/>
          <ac:picMkLst>
            <pc:docMk/>
            <pc:sldMk cId="100393203" sldId="414"/>
            <ac:picMk id="16" creationId="{00000000-0000-0000-0000-000000000000}"/>
          </ac:picMkLst>
        </pc:picChg>
      </pc:sldChg>
      <pc:sldChg chg="addSp delSp modSp mod modClrScheme chgLayout">
        <pc:chgData name="Pizzi, Giulia" userId="a006c7ca-f11b-42cc-8143-864fd434d0dc" providerId="ADAL" clId="{8B7838B9-9984-4E96-A5C5-BF92E02B5ECF}" dt="2022-08-30T09:15:33.903" v="543" actId="255"/>
        <pc:sldMkLst>
          <pc:docMk/>
          <pc:sldMk cId="168920903" sldId="437"/>
        </pc:sldMkLst>
        <pc:spChg chg="add mod ord">
          <ac:chgData name="Pizzi, Giulia" userId="a006c7ca-f11b-42cc-8143-864fd434d0dc" providerId="ADAL" clId="{8B7838B9-9984-4E96-A5C5-BF92E02B5ECF}" dt="2022-08-30T09:15:33.903" v="543" actId="255"/>
          <ac:spMkLst>
            <pc:docMk/>
            <pc:sldMk cId="168920903" sldId="437"/>
            <ac:spMk id="2" creationId="{F4E99940-A30A-0E2A-9DFB-3B748A1544AF}"/>
          </ac:spMkLst>
        </pc:spChg>
        <pc:spChg chg="add del mod ord">
          <ac:chgData name="Pizzi, Giulia" userId="a006c7ca-f11b-42cc-8143-864fd434d0dc" providerId="ADAL" clId="{8B7838B9-9984-4E96-A5C5-BF92E02B5ECF}" dt="2022-08-30T09:15:28.042" v="542" actId="478"/>
          <ac:spMkLst>
            <pc:docMk/>
            <pc:sldMk cId="168920903" sldId="437"/>
            <ac:spMk id="3" creationId="{8FB430AA-5154-ED29-D427-CF3E02DC1C52}"/>
          </ac:spMkLst>
        </pc:spChg>
        <pc:spChg chg="mod">
          <ac:chgData name="Pizzi, Giulia" userId="a006c7ca-f11b-42cc-8143-864fd434d0dc" providerId="ADAL" clId="{8B7838B9-9984-4E96-A5C5-BF92E02B5ECF}" dt="2022-08-30T08:45:18.851" v="126" actId="1076"/>
          <ac:spMkLst>
            <pc:docMk/>
            <pc:sldMk cId="168920903" sldId="437"/>
            <ac:spMk id="4" creationId="{00000000-0000-0000-0000-000000000000}"/>
          </ac:spMkLst>
        </pc:spChg>
        <pc:spChg chg="del mod">
          <ac:chgData name="Pizzi, Giulia" userId="a006c7ca-f11b-42cc-8143-864fd434d0dc" providerId="ADAL" clId="{8B7838B9-9984-4E96-A5C5-BF92E02B5ECF}" dt="2022-08-30T09:15:19.671" v="536" actId="478"/>
          <ac:spMkLst>
            <pc:docMk/>
            <pc:sldMk cId="168920903" sldId="437"/>
            <ac:spMk id="13" creationId="{00000000-0000-0000-0000-000000000000}"/>
          </ac:spMkLst>
        </pc:spChg>
        <pc:spChg chg="mod">
          <ac:chgData name="Pizzi, Giulia" userId="a006c7ca-f11b-42cc-8143-864fd434d0dc" providerId="ADAL" clId="{8B7838B9-9984-4E96-A5C5-BF92E02B5ECF}" dt="2022-08-30T08:45:16.765" v="125" actId="1076"/>
          <ac:spMkLst>
            <pc:docMk/>
            <pc:sldMk cId="168920903" sldId="437"/>
            <ac:spMk id="17" creationId="{00000000-0000-0000-0000-000000000000}"/>
          </ac:spMkLst>
        </pc:spChg>
        <pc:spChg chg="mod">
          <ac:chgData name="Pizzi, Giulia" userId="a006c7ca-f11b-42cc-8143-864fd434d0dc" providerId="ADAL" clId="{8B7838B9-9984-4E96-A5C5-BF92E02B5ECF}" dt="2022-08-30T08:45:16.765" v="125" actId="1076"/>
          <ac:spMkLst>
            <pc:docMk/>
            <pc:sldMk cId="168920903" sldId="437"/>
            <ac:spMk id="18" creationId="{00000000-0000-0000-0000-000000000000}"/>
          </ac:spMkLst>
        </pc:spChg>
        <pc:spChg chg="mod">
          <ac:chgData name="Pizzi, Giulia" userId="a006c7ca-f11b-42cc-8143-864fd434d0dc" providerId="ADAL" clId="{8B7838B9-9984-4E96-A5C5-BF92E02B5ECF}" dt="2022-08-30T08:45:16.765" v="125" actId="1076"/>
          <ac:spMkLst>
            <pc:docMk/>
            <pc:sldMk cId="168920903" sldId="437"/>
            <ac:spMk id="19" creationId="{00000000-0000-0000-0000-000000000000}"/>
          </ac:spMkLst>
        </pc:spChg>
        <pc:spChg chg="mod">
          <ac:chgData name="Pizzi, Giulia" userId="a006c7ca-f11b-42cc-8143-864fd434d0dc" providerId="ADAL" clId="{8B7838B9-9984-4E96-A5C5-BF92E02B5ECF}" dt="2022-08-30T08:45:16.765" v="125" actId="1076"/>
          <ac:spMkLst>
            <pc:docMk/>
            <pc:sldMk cId="168920903" sldId="437"/>
            <ac:spMk id="21" creationId="{00000000-0000-0000-0000-000000000000}"/>
          </ac:spMkLst>
        </pc:spChg>
        <pc:spChg chg="mod">
          <ac:chgData name="Pizzi, Giulia" userId="a006c7ca-f11b-42cc-8143-864fd434d0dc" providerId="ADAL" clId="{8B7838B9-9984-4E96-A5C5-BF92E02B5ECF}" dt="2022-08-30T08:45:16.765" v="125" actId="1076"/>
          <ac:spMkLst>
            <pc:docMk/>
            <pc:sldMk cId="168920903" sldId="437"/>
            <ac:spMk id="22" creationId="{00000000-0000-0000-0000-000000000000}"/>
          </ac:spMkLst>
        </pc:spChg>
        <pc:spChg chg="mod">
          <ac:chgData name="Pizzi, Giulia" userId="a006c7ca-f11b-42cc-8143-864fd434d0dc" providerId="ADAL" clId="{8B7838B9-9984-4E96-A5C5-BF92E02B5ECF}" dt="2022-08-30T08:45:16.765" v="125" actId="1076"/>
          <ac:spMkLst>
            <pc:docMk/>
            <pc:sldMk cId="168920903" sldId="437"/>
            <ac:spMk id="23" creationId="{00000000-0000-0000-0000-000000000000}"/>
          </ac:spMkLst>
        </pc:spChg>
        <pc:spChg chg="mod">
          <ac:chgData name="Pizzi, Giulia" userId="a006c7ca-f11b-42cc-8143-864fd434d0dc" providerId="ADAL" clId="{8B7838B9-9984-4E96-A5C5-BF92E02B5ECF}" dt="2022-08-30T08:45:16.765" v="125" actId="1076"/>
          <ac:spMkLst>
            <pc:docMk/>
            <pc:sldMk cId="168920903" sldId="437"/>
            <ac:spMk id="26" creationId="{00000000-0000-0000-0000-000000000000}"/>
          </ac:spMkLst>
        </pc:spChg>
        <pc:grpChg chg="mod">
          <ac:chgData name="Pizzi, Giulia" userId="a006c7ca-f11b-42cc-8143-864fd434d0dc" providerId="ADAL" clId="{8B7838B9-9984-4E96-A5C5-BF92E02B5ECF}" dt="2022-08-30T08:45:18.851" v="126" actId="1076"/>
          <ac:grpSpMkLst>
            <pc:docMk/>
            <pc:sldMk cId="168920903" sldId="437"/>
            <ac:grpSpMk id="5" creationId="{00000000-0000-0000-0000-000000000000}"/>
          </ac:grpSpMkLst>
        </pc:grpChg>
        <pc:picChg chg="mod">
          <ac:chgData name="Pizzi, Giulia" userId="a006c7ca-f11b-42cc-8143-864fd434d0dc" providerId="ADAL" clId="{8B7838B9-9984-4E96-A5C5-BF92E02B5ECF}" dt="2022-08-30T08:45:18.851" v="126" actId="1076"/>
          <ac:picMkLst>
            <pc:docMk/>
            <pc:sldMk cId="168920903" sldId="437"/>
            <ac:picMk id="1028" creationId="{00000000-0000-0000-0000-000000000000}"/>
          </ac:picMkLst>
        </pc:picChg>
      </pc:sldChg>
      <pc:sldChg chg="addSp delSp modSp mod modClrScheme chgLayout">
        <pc:chgData name="Pizzi, Giulia" userId="a006c7ca-f11b-42cc-8143-864fd434d0dc" providerId="ADAL" clId="{8B7838B9-9984-4E96-A5C5-BF92E02B5ECF}" dt="2022-08-30T09:16:45.945" v="570" actId="255"/>
        <pc:sldMkLst>
          <pc:docMk/>
          <pc:sldMk cId="1518349910" sldId="439"/>
        </pc:sldMkLst>
        <pc:spChg chg="add del mod">
          <ac:chgData name="Pizzi, Giulia" userId="a006c7ca-f11b-42cc-8143-864fd434d0dc" providerId="ADAL" clId="{8B7838B9-9984-4E96-A5C5-BF92E02B5ECF}" dt="2022-08-30T09:16:29.331" v="563" actId="478"/>
          <ac:spMkLst>
            <pc:docMk/>
            <pc:sldMk cId="1518349910" sldId="439"/>
            <ac:spMk id="2" creationId="{1BE6A151-F373-41E5-A14B-6E277075C02C}"/>
          </ac:spMkLst>
        </pc:spChg>
        <pc:spChg chg="add del mod ord">
          <ac:chgData name="Pizzi, Giulia" userId="a006c7ca-f11b-42cc-8143-864fd434d0dc" providerId="ADAL" clId="{8B7838B9-9984-4E96-A5C5-BF92E02B5ECF}" dt="2022-08-30T09:16:26.791" v="562" actId="700"/>
          <ac:spMkLst>
            <pc:docMk/>
            <pc:sldMk cId="1518349910" sldId="439"/>
            <ac:spMk id="3" creationId="{14A2D969-DF67-5E07-7FBC-FD3F312FA3B1}"/>
          </ac:spMkLst>
        </pc:spChg>
        <pc:spChg chg="add del mod ord">
          <ac:chgData name="Pizzi, Giulia" userId="a006c7ca-f11b-42cc-8143-864fd434d0dc" providerId="ADAL" clId="{8B7838B9-9984-4E96-A5C5-BF92E02B5ECF}" dt="2022-08-30T09:16:26.791" v="562" actId="700"/>
          <ac:spMkLst>
            <pc:docMk/>
            <pc:sldMk cId="1518349910" sldId="439"/>
            <ac:spMk id="4" creationId="{26B26174-45B5-D0CB-FE05-5253FF9B80F4}"/>
          </ac:spMkLst>
        </pc:spChg>
        <pc:spChg chg="add mod ord">
          <ac:chgData name="Pizzi, Giulia" userId="a006c7ca-f11b-42cc-8143-864fd434d0dc" providerId="ADAL" clId="{8B7838B9-9984-4E96-A5C5-BF92E02B5ECF}" dt="2022-08-30T09:16:45.945" v="570" actId="255"/>
          <ac:spMkLst>
            <pc:docMk/>
            <pc:sldMk cId="1518349910" sldId="439"/>
            <ac:spMk id="5" creationId="{EF0034C1-3583-390E-5825-66C73E890CE7}"/>
          </ac:spMkLst>
        </pc:spChg>
        <pc:spChg chg="add del mod ord">
          <ac:chgData name="Pizzi, Giulia" userId="a006c7ca-f11b-42cc-8143-864fd434d0dc" providerId="ADAL" clId="{8B7838B9-9984-4E96-A5C5-BF92E02B5ECF}" dt="2022-08-30T09:16:39.456" v="565" actId="478"/>
          <ac:spMkLst>
            <pc:docMk/>
            <pc:sldMk cId="1518349910" sldId="439"/>
            <ac:spMk id="6" creationId="{666EA3C6-B8F2-04F8-6562-B5105F416087}"/>
          </ac:spMkLst>
        </pc:spChg>
        <pc:spChg chg="del mod">
          <ac:chgData name="Pizzi, Giulia" userId="a006c7ca-f11b-42cc-8143-864fd434d0dc" providerId="ADAL" clId="{8B7838B9-9984-4E96-A5C5-BF92E02B5ECF}" dt="2022-08-30T08:46:01.689" v="133" actId="478"/>
          <ac:spMkLst>
            <pc:docMk/>
            <pc:sldMk cId="1518349910" sldId="439"/>
            <ac:spMk id="10"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11"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12"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13"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14"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15"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16"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18"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19"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20"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21"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22"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23" creationId="{00000000-0000-0000-0000-000000000000}"/>
          </ac:spMkLst>
        </pc:spChg>
        <pc:spChg chg="mod">
          <ac:chgData name="Pizzi, Giulia" userId="a006c7ca-f11b-42cc-8143-864fd434d0dc" providerId="ADAL" clId="{8B7838B9-9984-4E96-A5C5-BF92E02B5ECF}" dt="2022-08-30T08:48:16.600" v="162" actId="1076"/>
          <ac:spMkLst>
            <pc:docMk/>
            <pc:sldMk cId="1518349910" sldId="439"/>
            <ac:spMk id="24" creationId="{00000000-0000-0000-0000-000000000000}"/>
          </ac:spMkLst>
        </pc:spChg>
        <pc:picChg chg="mod">
          <ac:chgData name="Pizzi, Giulia" userId="a006c7ca-f11b-42cc-8143-864fd434d0dc" providerId="ADAL" clId="{8B7838B9-9984-4E96-A5C5-BF92E02B5ECF}" dt="2022-08-30T08:48:19.297" v="163" actId="1076"/>
          <ac:picMkLst>
            <pc:docMk/>
            <pc:sldMk cId="1518349910" sldId="439"/>
            <ac:picMk id="4098" creationId="{00000000-0000-0000-0000-000000000000}"/>
          </ac:picMkLst>
        </pc:picChg>
      </pc:sldChg>
      <pc:sldChg chg="addSp delSp modSp mod modClrScheme chgLayout">
        <pc:chgData name="Pizzi, Giulia" userId="a006c7ca-f11b-42cc-8143-864fd434d0dc" providerId="ADAL" clId="{8B7838B9-9984-4E96-A5C5-BF92E02B5ECF}" dt="2022-08-30T09:16:15.570" v="560" actId="255"/>
        <pc:sldMkLst>
          <pc:docMk/>
          <pc:sldMk cId="1371782521" sldId="440"/>
        </pc:sldMkLst>
        <pc:spChg chg="add del mod">
          <ac:chgData name="Pizzi, Giulia" userId="a006c7ca-f11b-42cc-8143-864fd434d0dc" providerId="ADAL" clId="{8B7838B9-9984-4E96-A5C5-BF92E02B5ECF}" dt="2022-08-30T09:16:01.196" v="553" actId="478"/>
          <ac:spMkLst>
            <pc:docMk/>
            <pc:sldMk cId="1371782521" sldId="440"/>
            <ac:spMk id="2" creationId="{4598CBBB-AAE7-0954-BFB5-1BF0F9129341}"/>
          </ac:spMkLst>
        </pc:spChg>
        <pc:spChg chg="add mod ord">
          <ac:chgData name="Pizzi, Giulia" userId="a006c7ca-f11b-42cc-8143-864fd434d0dc" providerId="ADAL" clId="{8B7838B9-9984-4E96-A5C5-BF92E02B5ECF}" dt="2022-08-30T09:16:15.570" v="560" actId="255"/>
          <ac:spMkLst>
            <pc:docMk/>
            <pc:sldMk cId="1371782521" sldId="440"/>
            <ac:spMk id="3" creationId="{D96775CB-A0A9-6F91-F75E-8014701C6902}"/>
          </ac:spMkLst>
        </pc:spChg>
        <pc:spChg chg="add del mod ord">
          <ac:chgData name="Pizzi, Giulia" userId="a006c7ca-f11b-42cc-8143-864fd434d0dc" providerId="ADAL" clId="{8B7838B9-9984-4E96-A5C5-BF92E02B5ECF}" dt="2022-08-30T09:16:07.051" v="555" actId="478"/>
          <ac:spMkLst>
            <pc:docMk/>
            <pc:sldMk cId="1371782521" sldId="440"/>
            <ac:spMk id="4" creationId="{69639055-9327-FD27-9309-59621F888460}"/>
          </ac:spMkLst>
        </pc:spChg>
        <pc:spChg chg="del">
          <ac:chgData name="Pizzi, Giulia" userId="a006c7ca-f11b-42cc-8143-864fd434d0dc" providerId="ADAL" clId="{8B7838B9-9984-4E96-A5C5-BF92E02B5ECF}" dt="2022-08-30T08:45:55.007" v="130" actId="478"/>
          <ac:spMkLst>
            <pc:docMk/>
            <pc:sldMk cId="1371782521" sldId="440"/>
            <ac:spMk id="11"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21"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22"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24"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25"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26"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27"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29"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30"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31"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34"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36" creationId="{00000000-0000-0000-0000-000000000000}"/>
          </ac:spMkLst>
        </pc:spChg>
        <pc:spChg chg="mod">
          <ac:chgData name="Pizzi, Giulia" userId="a006c7ca-f11b-42cc-8143-864fd434d0dc" providerId="ADAL" clId="{8B7838B9-9984-4E96-A5C5-BF92E02B5ECF}" dt="2022-08-30T08:47:28.697" v="155" actId="1076"/>
          <ac:spMkLst>
            <pc:docMk/>
            <pc:sldMk cId="1371782521" sldId="440"/>
            <ac:spMk id="37" creationId="{00000000-0000-0000-0000-000000000000}"/>
          </ac:spMkLst>
        </pc:spChg>
        <pc:picChg chg="mod">
          <ac:chgData name="Pizzi, Giulia" userId="a006c7ca-f11b-42cc-8143-864fd434d0dc" providerId="ADAL" clId="{8B7838B9-9984-4E96-A5C5-BF92E02B5ECF}" dt="2022-08-30T08:47:41.376" v="158" actId="14100"/>
          <ac:picMkLst>
            <pc:docMk/>
            <pc:sldMk cId="1371782521" sldId="440"/>
            <ac:picMk id="3074" creationId="{00000000-0000-0000-0000-000000000000}"/>
          </ac:picMkLst>
        </pc:picChg>
        <pc:picChg chg="mod">
          <ac:chgData name="Pizzi, Giulia" userId="a006c7ca-f11b-42cc-8143-864fd434d0dc" providerId="ADAL" clId="{8B7838B9-9984-4E96-A5C5-BF92E02B5ECF}" dt="2022-08-30T08:47:31.768" v="156" actId="1076"/>
          <ac:picMkLst>
            <pc:docMk/>
            <pc:sldMk cId="1371782521" sldId="440"/>
            <ac:picMk id="3076" creationId="{00000000-0000-0000-0000-000000000000}"/>
          </ac:picMkLst>
        </pc:picChg>
      </pc:sldChg>
      <pc:sldChg chg="addSp delSp modSp mod modClrScheme chgLayout">
        <pc:chgData name="Pizzi, Giulia" userId="a006c7ca-f11b-42cc-8143-864fd434d0dc" providerId="ADAL" clId="{8B7838B9-9984-4E96-A5C5-BF92E02B5ECF}" dt="2022-08-30T09:15:52.875" v="551" actId="255"/>
        <pc:sldMkLst>
          <pc:docMk/>
          <pc:sldMk cId="526931691" sldId="441"/>
        </pc:sldMkLst>
        <pc:spChg chg="add del mod">
          <ac:chgData name="Pizzi, Giulia" userId="a006c7ca-f11b-42cc-8143-864fd434d0dc" providerId="ADAL" clId="{8B7838B9-9984-4E96-A5C5-BF92E02B5ECF}" dt="2022-08-30T09:15:38.360" v="544" actId="478"/>
          <ac:spMkLst>
            <pc:docMk/>
            <pc:sldMk cId="526931691" sldId="441"/>
            <ac:spMk id="2" creationId="{6760E809-9B7E-BF7F-FA31-F059C64DA4F2}"/>
          </ac:spMkLst>
        </pc:spChg>
        <pc:spChg chg="add mod ord">
          <ac:chgData name="Pizzi, Giulia" userId="a006c7ca-f11b-42cc-8143-864fd434d0dc" providerId="ADAL" clId="{8B7838B9-9984-4E96-A5C5-BF92E02B5ECF}" dt="2022-08-30T09:15:52.875" v="551" actId="255"/>
          <ac:spMkLst>
            <pc:docMk/>
            <pc:sldMk cId="526931691" sldId="441"/>
            <ac:spMk id="3" creationId="{79E8F12B-BBAF-0921-C66C-87FF4A246FFD}"/>
          </ac:spMkLst>
        </pc:spChg>
        <pc:spChg chg="add del mod ord">
          <ac:chgData name="Pizzi, Giulia" userId="a006c7ca-f11b-42cc-8143-864fd434d0dc" providerId="ADAL" clId="{8B7838B9-9984-4E96-A5C5-BF92E02B5ECF}" dt="2022-08-30T09:15:45.942" v="548" actId="478"/>
          <ac:spMkLst>
            <pc:docMk/>
            <pc:sldMk cId="526931691" sldId="441"/>
            <ac:spMk id="4" creationId="{E7E0632A-5574-B71C-6209-780853396FBB}"/>
          </ac:spMkLst>
        </pc:spChg>
        <pc:spChg chg="del">
          <ac:chgData name="Pizzi, Giulia" userId="a006c7ca-f11b-42cc-8143-864fd434d0dc" providerId="ADAL" clId="{8B7838B9-9984-4E96-A5C5-BF92E02B5ECF}" dt="2022-08-30T08:45:51.401" v="128" actId="478"/>
          <ac:spMkLst>
            <pc:docMk/>
            <pc:sldMk cId="526931691" sldId="441"/>
            <ac:spMk id="11" creationId="{00000000-0000-0000-0000-000000000000}"/>
          </ac:spMkLst>
        </pc:spChg>
        <pc:spChg chg="mod">
          <ac:chgData name="Pizzi, Giulia" userId="a006c7ca-f11b-42cc-8143-864fd434d0dc" providerId="ADAL" clId="{8B7838B9-9984-4E96-A5C5-BF92E02B5ECF}" dt="2022-08-30T08:46:27.645" v="137" actId="1076"/>
          <ac:spMkLst>
            <pc:docMk/>
            <pc:sldMk cId="526931691" sldId="441"/>
            <ac:spMk id="12" creationId="{00000000-0000-0000-0000-000000000000}"/>
          </ac:spMkLst>
        </pc:spChg>
        <pc:spChg chg="mod">
          <ac:chgData name="Pizzi, Giulia" userId="a006c7ca-f11b-42cc-8143-864fd434d0dc" providerId="ADAL" clId="{8B7838B9-9984-4E96-A5C5-BF92E02B5ECF}" dt="2022-08-30T08:46:27.645" v="137" actId="1076"/>
          <ac:spMkLst>
            <pc:docMk/>
            <pc:sldMk cId="526931691" sldId="441"/>
            <ac:spMk id="13" creationId="{00000000-0000-0000-0000-000000000000}"/>
          </ac:spMkLst>
        </pc:spChg>
        <pc:spChg chg="mod">
          <ac:chgData name="Pizzi, Giulia" userId="a006c7ca-f11b-42cc-8143-864fd434d0dc" providerId="ADAL" clId="{8B7838B9-9984-4E96-A5C5-BF92E02B5ECF}" dt="2022-08-30T08:46:27.645" v="137" actId="1076"/>
          <ac:spMkLst>
            <pc:docMk/>
            <pc:sldMk cId="526931691" sldId="441"/>
            <ac:spMk id="14" creationId="{00000000-0000-0000-0000-000000000000}"/>
          </ac:spMkLst>
        </pc:spChg>
        <pc:spChg chg="mod">
          <ac:chgData name="Pizzi, Giulia" userId="a006c7ca-f11b-42cc-8143-864fd434d0dc" providerId="ADAL" clId="{8B7838B9-9984-4E96-A5C5-BF92E02B5ECF}" dt="2022-08-30T08:46:27.645" v="137" actId="1076"/>
          <ac:spMkLst>
            <pc:docMk/>
            <pc:sldMk cId="526931691" sldId="441"/>
            <ac:spMk id="15" creationId="{00000000-0000-0000-0000-000000000000}"/>
          </ac:spMkLst>
        </pc:spChg>
        <pc:spChg chg="mod">
          <ac:chgData name="Pizzi, Giulia" userId="a006c7ca-f11b-42cc-8143-864fd434d0dc" providerId="ADAL" clId="{8B7838B9-9984-4E96-A5C5-BF92E02B5ECF}" dt="2022-08-30T08:46:27.645" v="137" actId="1076"/>
          <ac:spMkLst>
            <pc:docMk/>
            <pc:sldMk cId="526931691" sldId="441"/>
            <ac:spMk id="16" creationId="{00000000-0000-0000-0000-000000000000}"/>
          </ac:spMkLst>
        </pc:spChg>
        <pc:spChg chg="mod">
          <ac:chgData name="Pizzi, Giulia" userId="a006c7ca-f11b-42cc-8143-864fd434d0dc" providerId="ADAL" clId="{8B7838B9-9984-4E96-A5C5-BF92E02B5ECF}" dt="2022-08-30T08:46:27.645" v="137" actId="1076"/>
          <ac:spMkLst>
            <pc:docMk/>
            <pc:sldMk cId="526931691" sldId="441"/>
            <ac:spMk id="17" creationId="{00000000-0000-0000-0000-000000000000}"/>
          </ac:spMkLst>
        </pc:spChg>
        <pc:spChg chg="mod">
          <ac:chgData name="Pizzi, Giulia" userId="a006c7ca-f11b-42cc-8143-864fd434d0dc" providerId="ADAL" clId="{8B7838B9-9984-4E96-A5C5-BF92E02B5ECF}" dt="2022-08-30T08:46:27.645" v="137" actId="1076"/>
          <ac:spMkLst>
            <pc:docMk/>
            <pc:sldMk cId="526931691" sldId="441"/>
            <ac:spMk id="18" creationId="{00000000-0000-0000-0000-000000000000}"/>
          </ac:spMkLst>
        </pc:spChg>
        <pc:spChg chg="mod">
          <ac:chgData name="Pizzi, Giulia" userId="a006c7ca-f11b-42cc-8143-864fd434d0dc" providerId="ADAL" clId="{8B7838B9-9984-4E96-A5C5-BF92E02B5ECF}" dt="2022-08-30T08:46:27.645" v="137" actId="1076"/>
          <ac:spMkLst>
            <pc:docMk/>
            <pc:sldMk cId="526931691" sldId="441"/>
            <ac:spMk id="23" creationId="{00000000-0000-0000-0000-000000000000}"/>
          </ac:spMkLst>
        </pc:spChg>
        <pc:spChg chg="mod">
          <ac:chgData name="Pizzi, Giulia" userId="a006c7ca-f11b-42cc-8143-864fd434d0dc" providerId="ADAL" clId="{8B7838B9-9984-4E96-A5C5-BF92E02B5ECF}" dt="2022-08-30T08:46:27.645" v="137" actId="1076"/>
          <ac:spMkLst>
            <pc:docMk/>
            <pc:sldMk cId="526931691" sldId="441"/>
            <ac:spMk id="24" creationId="{00000000-0000-0000-0000-000000000000}"/>
          </ac:spMkLst>
        </pc:spChg>
        <pc:spChg chg="mod">
          <ac:chgData name="Pizzi, Giulia" userId="a006c7ca-f11b-42cc-8143-864fd434d0dc" providerId="ADAL" clId="{8B7838B9-9984-4E96-A5C5-BF92E02B5ECF}" dt="2022-08-30T08:46:27.645" v="137" actId="1076"/>
          <ac:spMkLst>
            <pc:docMk/>
            <pc:sldMk cId="526931691" sldId="441"/>
            <ac:spMk id="25" creationId="{00000000-0000-0000-0000-000000000000}"/>
          </ac:spMkLst>
        </pc:spChg>
        <pc:spChg chg="mod">
          <ac:chgData name="Pizzi, Giulia" userId="a006c7ca-f11b-42cc-8143-864fd434d0dc" providerId="ADAL" clId="{8B7838B9-9984-4E96-A5C5-BF92E02B5ECF}" dt="2022-08-30T08:46:27.645" v="137" actId="1076"/>
          <ac:spMkLst>
            <pc:docMk/>
            <pc:sldMk cId="526931691" sldId="441"/>
            <ac:spMk id="27" creationId="{00000000-0000-0000-0000-000000000000}"/>
          </ac:spMkLst>
        </pc:spChg>
        <pc:picChg chg="mod">
          <ac:chgData name="Pizzi, Giulia" userId="a006c7ca-f11b-42cc-8143-864fd434d0dc" providerId="ADAL" clId="{8B7838B9-9984-4E96-A5C5-BF92E02B5ECF}" dt="2022-08-30T08:46:58.020" v="150" actId="1076"/>
          <ac:picMkLst>
            <pc:docMk/>
            <pc:sldMk cId="526931691" sldId="441"/>
            <ac:picMk id="2050" creationId="{00000000-0000-0000-0000-000000000000}"/>
          </ac:picMkLst>
        </pc:picChg>
        <pc:picChg chg="mod">
          <ac:chgData name="Pizzi, Giulia" userId="a006c7ca-f11b-42cc-8143-864fd434d0dc" providerId="ADAL" clId="{8B7838B9-9984-4E96-A5C5-BF92E02B5ECF}" dt="2022-08-30T08:46:54.771" v="149" actId="1076"/>
          <ac:picMkLst>
            <pc:docMk/>
            <pc:sldMk cId="526931691" sldId="441"/>
            <ac:picMk id="2052" creationId="{00000000-0000-0000-0000-000000000000}"/>
          </ac:picMkLst>
        </pc:picChg>
      </pc:sldChg>
      <pc:sldChg chg="modSp mod">
        <pc:chgData name="Pizzi, Giulia" userId="a006c7ca-f11b-42cc-8143-864fd434d0dc" providerId="ADAL" clId="{8B7838B9-9984-4E96-A5C5-BF92E02B5ECF}" dt="2022-08-30T08:49:53.230" v="174" actId="113"/>
        <pc:sldMkLst>
          <pc:docMk/>
          <pc:sldMk cId="1622558913" sldId="443"/>
        </pc:sldMkLst>
        <pc:spChg chg="mod">
          <ac:chgData name="Pizzi, Giulia" userId="a006c7ca-f11b-42cc-8143-864fd434d0dc" providerId="ADAL" clId="{8B7838B9-9984-4E96-A5C5-BF92E02B5ECF}" dt="2022-08-30T08:49:37.191" v="170" actId="113"/>
          <ac:spMkLst>
            <pc:docMk/>
            <pc:sldMk cId="1622558913" sldId="443"/>
            <ac:spMk id="12" creationId="{00000000-0000-0000-0000-000000000000}"/>
          </ac:spMkLst>
        </pc:spChg>
        <pc:spChg chg="mod">
          <ac:chgData name="Pizzi, Giulia" userId="a006c7ca-f11b-42cc-8143-864fd434d0dc" providerId="ADAL" clId="{8B7838B9-9984-4E96-A5C5-BF92E02B5ECF}" dt="2022-08-30T08:49:37.191" v="170" actId="113"/>
          <ac:spMkLst>
            <pc:docMk/>
            <pc:sldMk cId="1622558913" sldId="443"/>
            <ac:spMk id="16" creationId="{00000000-0000-0000-0000-000000000000}"/>
          </ac:spMkLst>
        </pc:spChg>
        <pc:spChg chg="mod">
          <ac:chgData name="Pizzi, Giulia" userId="a006c7ca-f11b-42cc-8143-864fd434d0dc" providerId="ADAL" clId="{8B7838B9-9984-4E96-A5C5-BF92E02B5ECF}" dt="2022-08-30T08:49:37.191" v="170" actId="113"/>
          <ac:spMkLst>
            <pc:docMk/>
            <pc:sldMk cId="1622558913" sldId="443"/>
            <ac:spMk id="17" creationId="{00000000-0000-0000-0000-000000000000}"/>
          </ac:spMkLst>
        </pc:spChg>
        <pc:spChg chg="mod">
          <ac:chgData name="Pizzi, Giulia" userId="a006c7ca-f11b-42cc-8143-864fd434d0dc" providerId="ADAL" clId="{8B7838B9-9984-4E96-A5C5-BF92E02B5ECF}" dt="2022-08-30T08:49:49.710" v="173" actId="113"/>
          <ac:spMkLst>
            <pc:docMk/>
            <pc:sldMk cId="1622558913" sldId="443"/>
            <ac:spMk id="24" creationId="{00000000-0000-0000-0000-000000000000}"/>
          </ac:spMkLst>
        </pc:spChg>
        <pc:spChg chg="mod">
          <ac:chgData name="Pizzi, Giulia" userId="a006c7ca-f11b-42cc-8143-864fd434d0dc" providerId="ADAL" clId="{8B7838B9-9984-4E96-A5C5-BF92E02B5ECF}" dt="2022-08-30T08:49:37.191" v="170" actId="113"/>
          <ac:spMkLst>
            <pc:docMk/>
            <pc:sldMk cId="1622558913" sldId="443"/>
            <ac:spMk id="25" creationId="{00000000-0000-0000-0000-000000000000}"/>
          </ac:spMkLst>
        </pc:spChg>
        <pc:spChg chg="mod">
          <ac:chgData name="Pizzi, Giulia" userId="a006c7ca-f11b-42cc-8143-864fd434d0dc" providerId="ADAL" clId="{8B7838B9-9984-4E96-A5C5-BF92E02B5ECF}" dt="2022-08-30T08:49:53.230" v="174" actId="113"/>
          <ac:spMkLst>
            <pc:docMk/>
            <pc:sldMk cId="1622558913" sldId="443"/>
            <ac:spMk id="26" creationId="{00000000-0000-0000-0000-000000000000}"/>
          </ac:spMkLst>
        </pc:spChg>
        <pc:spChg chg="mod">
          <ac:chgData name="Pizzi, Giulia" userId="a006c7ca-f11b-42cc-8143-864fd434d0dc" providerId="ADAL" clId="{8B7838B9-9984-4E96-A5C5-BF92E02B5ECF}" dt="2022-08-30T08:49:43.894" v="172" actId="113"/>
          <ac:spMkLst>
            <pc:docMk/>
            <pc:sldMk cId="1622558913" sldId="443"/>
            <ac:spMk id="28" creationId="{00000000-0000-0000-0000-000000000000}"/>
          </ac:spMkLst>
        </pc:spChg>
        <pc:spChg chg="mod">
          <ac:chgData name="Pizzi, Giulia" userId="a006c7ca-f11b-42cc-8143-864fd434d0dc" providerId="ADAL" clId="{8B7838B9-9984-4E96-A5C5-BF92E02B5ECF}" dt="2022-08-30T08:49:37.191" v="170" actId="113"/>
          <ac:spMkLst>
            <pc:docMk/>
            <pc:sldMk cId="1622558913" sldId="443"/>
            <ac:spMk id="29" creationId="{00000000-0000-0000-0000-000000000000}"/>
          </ac:spMkLst>
        </pc:spChg>
      </pc:sldChg>
      <pc:sldChg chg="modSp mod">
        <pc:chgData name="Pizzi, Giulia" userId="a006c7ca-f11b-42cc-8143-864fd434d0dc" providerId="ADAL" clId="{8B7838B9-9984-4E96-A5C5-BF92E02B5ECF}" dt="2022-08-30T08:49:25.481" v="169" actId="113"/>
        <pc:sldMkLst>
          <pc:docMk/>
          <pc:sldMk cId="551068029" sldId="444"/>
        </pc:sldMkLst>
        <pc:spChg chg="mod">
          <ac:chgData name="Pizzi, Giulia" userId="a006c7ca-f11b-42cc-8143-864fd434d0dc" providerId="ADAL" clId="{8B7838B9-9984-4E96-A5C5-BF92E02B5ECF}" dt="2022-08-30T08:49:20.761" v="168" actId="113"/>
          <ac:spMkLst>
            <pc:docMk/>
            <pc:sldMk cId="551068029" sldId="444"/>
            <ac:spMk id="12" creationId="{00000000-0000-0000-0000-000000000000}"/>
          </ac:spMkLst>
        </pc:spChg>
        <pc:spChg chg="mod">
          <ac:chgData name="Pizzi, Giulia" userId="a006c7ca-f11b-42cc-8143-864fd434d0dc" providerId="ADAL" clId="{8B7838B9-9984-4E96-A5C5-BF92E02B5ECF}" dt="2022-08-30T08:49:25.481" v="169" actId="113"/>
          <ac:spMkLst>
            <pc:docMk/>
            <pc:sldMk cId="551068029" sldId="444"/>
            <ac:spMk id="13" creationId="{FAEF547E-E98D-4F62-B16B-952FF3425CCC}"/>
          </ac:spMkLst>
        </pc:spChg>
        <pc:spChg chg="mod">
          <ac:chgData name="Pizzi, Giulia" userId="a006c7ca-f11b-42cc-8143-864fd434d0dc" providerId="ADAL" clId="{8B7838B9-9984-4E96-A5C5-BF92E02B5ECF}" dt="2022-08-30T08:49:25.481" v="169" actId="113"/>
          <ac:spMkLst>
            <pc:docMk/>
            <pc:sldMk cId="551068029" sldId="444"/>
            <ac:spMk id="15" creationId="{DD3F1A83-C679-42F0-9F0E-64B2C67096DF}"/>
          </ac:spMkLst>
        </pc:spChg>
        <pc:spChg chg="mod">
          <ac:chgData name="Pizzi, Giulia" userId="a006c7ca-f11b-42cc-8143-864fd434d0dc" providerId="ADAL" clId="{8B7838B9-9984-4E96-A5C5-BF92E02B5ECF}" dt="2022-08-30T08:49:25.481" v="169" actId="113"/>
          <ac:spMkLst>
            <pc:docMk/>
            <pc:sldMk cId="551068029" sldId="444"/>
            <ac:spMk id="18" creationId="{BCA0486F-EA78-4AA6-ADF7-161839D7EA86}"/>
          </ac:spMkLst>
        </pc:spChg>
        <pc:spChg chg="mod">
          <ac:chgData name="Pizzi, Giulia" userId="a006c7ca-f11b-42cc-8143-864fd434d0dc" providerId="ADAL" clId="{8B7838B9-9984-4E96-A5C5-BF92E02B5ECF}" dt="2022-08-30T08:49:25.481" v="169" actId="113"/>
          <ac:spMkLst>
            <pc:docMk/>
            <pc:sldMk cId="551068029" sldId="444"/>
            <ac:spMk id="19" creationId="{3A1B414C-E7EA-4534-95FF-CB95FD2C8490}"/>
          </ac:spMkLst>
        </pc:spChg>
      </pc:sldChg>
      <pc:sldChg chg="addSp delSp modSp mod modClrScheme chgLayout">
        <pc:chgData name="Pizzi, Giulia" userId="a006c7ca-f11b-42cc-8143-864fd434d0dc" providerId="ADAL" clId="{8B7838B9-9984-4E96-A5C5-BF92E02B5ECF}" dt="2022-08-30T14:41:47.157" v="867" actId="20577"/>
        <pc:sldMkLst>
          <pc:docMk/>
          <pc:sldMk cId="2217790091" sldId="451"/>
        </pc:sldMkLst>
        <pc:spChg chg="add del mod ord">
          <ac:chgData name="Pizzi, Giulia" userId="a006c7ca-f11b-42cc-8143-864fd434d0dc" providerId="ADAL" clId="{8B7838B9-9984-4E96-A5C5-BF92E02B5ECF}" dt="2022-08-30T09:18:41.059" v="583" actId="700"/>
          <ac:spMkLst>
            <pc:docMk/>
            <pc:sldMk cId="2217790091" sldId="451"/>
            <ac:spMk id="2" creationId="{383793D1-792F-D2F2-91E3-E6C0A749F54F}"/>
          </ac:spMkLst>
        </pc:spChg>
        <pc:spChg chg="add del mod ord">
          <ac:chgData name="Pizzi, Giulia" userId="a006c7ca-f11b-42cc-8143-864fd434d0dc" providerId="ADAL" clId="{8B7838B9-9984-4E96-A5C5-BF92E02B5ECF}" dt="2022-08-30T09:18:41.059" v="583" actId="700"/>
          <ac:spMkLst>
            <pc:docMk/>
            <pc:sldMk cId="2217790091" sldId="451"/>
            <ac:spMk id="3" creationId="{78E4FFF4-CDD4-16F3-847C-B29EA3804D20}"/>
          </ac:spMkLst>
        </pc:spChg>
        <pc:spChg chg="add del mod ord">
          <ac:chgData name="Pizzi, Giulia" userId="a006c7ca-f11b-42cc-8143-864fd434d0dc" providerId="ADAL" clId="{8B7838B9-9984-4E96-A5C5-BF92E02B5ECF}" dt="2022-08-30T09:19:32.213" v="587" actId="700"/>
          <ac:spMkLst>
            <pc:docMk/>
            <pc:sldMk cId="2217790091" sldId="451"/>
            <ac:spMk id="4" creationId="{32197686-399F-D7D7-0B85-6C7589287CCE}"/>
          </ac:spMkLst>
        </pc:spChg>
        <pc:spChg chg="mod">
          <ac:chgData name="Pizzi, Giulia" userId="a006c7ca-f11b-42cc-8143-864fd434d0dc" providerId="ADAL" clId="{8B7838B9-9984-4E96-A5C5-BF92E02B5ECF}" dt="2022-08-30T09:22:26.902" v="622" actId="1076"/>
          <ac:spMkLst>
            <pc:docMk/>
            <pc:sldMk cId="2217790091" sldId="451"/>
            <ac:spMk id="5" creationId="{36D1EC49-8AB7-49D9-96B0-9A16B9EA5E4B}"/>
          </ac:spMkLst>
        </pc:spChg>
        <pc:spChg chg="mod">
          <ac:chgData name="Pizzi, Giulia" userId="a006c7ca-f11b-42cc-8143-864fd434d0dc" providerId="ADAL" clId="{8B7838B9-9984-4E96-A5C5-BF92E02B5ECF}" dt="2022-08-30T09:22:26.902" v="622" actId="1076"/>
          <ac:spMkLst>
            <pc:docMk/>
            <pc:sldMk cId="2217790091" sldId="451"/>
            <ac:spMk id="6" creationId="{5DD602E7-7EEE-440A-A64C-D1A837D00456}"/>
          </ac:spMkLst>
        </pc:spChg>
        <pc:spChg chg="mod">
          <ac:chgData name="Pizzi, Giulia" userId="a006c7ca-f11b-42cc-8143-864fd434d0dc" providerId="ADAL" clId="{8B7838B9-9984-4E96-A5C5-BF92E02B5ECF}" dt="2022-08-30T09:22:26.902" v="622" actId="1076"/>
          <ac:spMkLst>
            <pc:docMk/>
            <pc:sldMk cId="2217790091" sldId="451"/>
            <ac:spMk id="7" creationId="{F5AEFB5A-9119-432C-BD02-17A795252F54}"/>
          </ac:spMkLst>
        </pc:spChg>
        <pc:spChg chg="mod">
          <ac:chgData name="Pizzi, Giulia" userId="a006c7ca-f11b-42cc-8143-864fd434d0dc" providerId="ADAL" clId="{8B7838B9-9984-4E96-A5C5-BF92E02B5ECF}" dt="2022-08-30T09:22:26.902" v="622" actId="1076"/>
          <ac:spMkLst>
            <pc:docMk/>
            <pc:sldMk cId="2217790091" sldId="451"/>
            <ac:spMk id="8" creationId="{8D8C6A22-950F-4113-BA98-A555957E8AED}"/>
          </ac:spMkLst>
        </pc:spChg>
        <pc:spChg chg="mod">
          <ac:chgData name="Pizzi, Giulia" userId="a006c7ca-f11b-42cc-8143-864fd434d0dc" providerId="ADAL" clId="{8B7838B9-9984-4E96-A5C5-BF92E02B5ECF}" dt="2022-08-30T09:22:26.902" v="622" actId="1076"/>
          <ac:spMkLst>
            <pc:docMk/>
            <pc:sldMk cId="2217790091" sldId="451"/>
            <ac:spMk id="9" creationId="{CDE5D17F-56A4-49E6-9BF5-488010C1889F}"/>
          </ac:spMkLst>
        </pc:spChg>
        <pc:spChg chg="mod">
          <ac:chgData name="Pizzi, Giulia" userId="a006c7ca-f11b-42cc-8143-864fd434d0dc" providerId="ADAL" clId="{8B7838B9-9984-4E96-A5C5-BF92E02B5ECF}" dt="2022-08-30T09:22:26.902" v="622" actId="1076"/>
          <ac:spMkLst>
            <pc:docMk/>
            <pc:sldMk cId="2217790091" sldId="451"/>
            <ac:spMk id="10" creationId="{1CC3D128-1FAD-45B5-896B-D8C5A2543E1A}"/>
          </ac:spMkLst>
        </pc:spChg>
        <pc:spChg chg="mod">
          <ac:chgData name="Pizzi, Giulia" userId="a006c7ca-f11b-42cc-8143-864fd434d0dc" providerId="ADAL" clId="{8B7838B9-9984-4E96-A5C5-BF92E02B5ECF}" dt="2022-08-30T09:22:26.902" v="622" actId="1076"/>
          <ac:spMkLst>
            <pc:docMk/>
            <pc:sldMk cId="2217790091" sldId="451"/>
            <ac:spMk id="11" creationId="{2EA3AC8E-022B-450F-9416-E5DECBD9D74C}"/>
          </ac:spMkLst>
        </pc:spChg>
        <pc:spChg chg="add del mod ord">
          <ac:chgData name="Pizzi, Giulia" userId="a006c7ca-f11b-42cc-8143-864fd434d0dc" providerId="ADAL" clId="{8B7838B9-9984-4E96-A5C5-BF92E02B5ECF}" dt="2022-08-30T09:19:32.213" v="587" actId="700"/>
          <ac:spMkLst>
            <pc:docMk/>
            <pc:sldMk cId="2217790091" sldId="451"/>
            <ac:spMk id="12" creationId="{6916E8BC-CB39-A404-1222-62345A975EC3}"/>
          </ac:spMkLst>
        </pc:spChg>
        <pc:spChg chg="add del mod ord">
          <ac:chgData name="Pizzi, Giulia" userId="a006c7ca-f11b-42cc-8143-864fd434d0dc" providerId="ADAL" clId="{8B7838B9-9984-4E96-A5C5-BF92E02B5ECF}" dt="2022-08-30T09:19:32.213" v="587" actId="700"/>
          <ac:spMkLst>
            <pc:docMk/>
            <pc:sldMk cId="2217790091" sldId="451"/>
            <ac:spMk id="13" creationId="{79634781-3622-BEC9-9686-D7D7D41F4BD1}"/>
          </ac:spMkLst>
        </pc:spChg>
        <pc:spChg chg="add del mod ord">
          <ac:chgData name="Pizzi, Giulia" userId="a006c7ca-f11b-42cc-8143-864fd434d0dc" providerId="ADAL" clId="{8B7838B9-9984-4E96-A5C5-BF92E02B5ECF}" dt="2022-08-30T09:19:32.213" v="587" actId="700"/>
          <ac:spMkLst>
            <pc:docMk/>
            <pc:sldMk cId="2217790091" sldId="451"/>
            <ac:spMk id="15" creationId="{0503328A-6BF6-9C0E-5EFD-09EA5F11CCBB}"/>
          </ac:spMkLst>
        </pc:spChg>
        <pc:spChg chg="add mod ord">
          <ac:chgData name="Pizzi, Giulia" userId="a006c7ca-f11b-42cc-8143-864fd434d0dc" providerId="ADAL" clId="{8B7838B9-9984-4E96-A5C5-BF92E02B5ECF}" dt="2022-08-30T14:41:47.157" v="867" actId="20577"/>
          <ac:spMkLst>
            <pc:docMk/>
            <pc:sldMk cId="2217790091" sldId="451"/>
            <ac:spMk id="16" creationId="{F388E503-4CD7-E647-2D51-34105CA475DC}"/>
          </ac:spMkLst>
        </pc:spChg>
        <pc:spChg chg="del mod">
          <ac:chgData name="Pizzi, Giulia" userId="a006c7ca-f11b-42cc-8143-864fd434d0dc" providerId="ADAL" clId="{8B7838B9-9984-4E96-A5C5-BF92E02B5ECF}" dt="2022-08-30T09:22:08.687" v="621" actId="478"/>
          <ac:spMkLst>
            <pc:docMk/>
            <pc:sldMk cId="2217790091" sldId="451"/>
            <ac:spMk id="17" creationId="{B4224744-0D78-42FD-923C-C790ADED5E9A}"/>
          </ac:spMkLst>
        </pc:spChg>
        <pc:spChg chg="add del mod">
          <ac:chgData name="Pizzi, Giulia" userId="a006c7ca-f11b-42cc-8143-864fd434d0dc" providerId="ADAL" clId="{8B7838B9-9984-4E96-A5C5-BF92E02B5ECF}" dt="2022-08-30T09:21:23.885" v="610" actId="478"/>
          <ac:spMkLst>
            <pc:docMk/>
            <pc:sldMk cId="2217790091" sldId="451"/>
            <ac:spMk id="18" creationId="{35A66EEE-4088-4E2C-8313-075CE008DE31}"/>
          </ac:spMkLst>
        </pc:spChg>
        <pc:spChg chg="mod">
          <ac:chgData name="Pizzi, Giulia" userId="a006c7ca-f11b-42cc-8143-864fd434d0dc" providerId="ADAL" clId="{8B7838B9-9984-4E96-A5C5-BF92E02B5ECF}" dt="2022-08-30T09:22:26.902" v="622" actId="1076"/>
          <ac:spMkLst>
            <pc:docMk/>
            <pc:sldMk cId="2217790091" sldId="451"/>
            <ac:spMk id="19" creationId="{BF292902-CD96-46BA-9CF8-1ED6AAE9C903}"/>
          </ac:spMkLst>
        </pc:spChg>
        <pc:spChg chg="add del mod ord">
          <ac:chgData name="Pizzi, Giulia" userId="a006c7ca-f11b-42cc-8143-864fd434d0dc" providerId="ADAL" clId="{8B7838B9-9984-4E96-A5C5-BF92E02B5ECF}" dt="2022-08-30T09:21:59.823" v="619" actId="478"/>
          <ac:spMkLst>
            <pc:docMk/>
            <pc:sldMk cId="2217790091" sldId="451"/>
            <ac:spMk id="20" creationId="{43123732-C3FD-32CC-468A-393A1929AE34}"/>
          </ac:spMkLst>
        </pc:spChg>
        <pc:picChg chg="mod">
          <ac:chgData name="Pizzi, Giulia" userId="a006c7ca-f11b-42cc-8143-864fd434d0dc" providerId="ADAL" clId="{8B7838B9-9984-4E96-A5C5-BF92E02B5ECF}" dt="2022-08-30T09:22:31.795" v="623" actId="1076"/>
          <ac:picMkLst>
            <pc:docMk/>
            <pc:sldMk cId="2217790091" sldId="451"/>
            <ac:picMk id="14" creationId="{BD6EF3CE-58FD-4308-BACB-25A4E3AE17DA}"/>
          </ac:picMkLst>
        </pc:picChg>
      </pc:sldChg>
      <pc:sldChg chg="addSp delSp modSp mod modClrScheme chgLayout">
        <pc:chgData name="Pizzi, Giulia" userId="a006c7ca-f11b-42cc-8143-864fd434d0dc" providerId="ADAL" clId="{8B7838B9-9984-4E96-A5C5-BF92E02B5ECF}" dt="2022-08-30T14:41:51.236" v="868" actId="20577"/>
        <pc:sldMkLst>
          <pc:docMk/>
          <pc:sldMk cId="2155445919" sldId="452"/>
        </pc:sldMkLst>
        <pc:spChg chg="mod">
          <ac:chgData name="Pizzi, Giulia" userId="a006c7ca-f11b-42cc-8143-864fd434d0dc" providerId="ADAL" clId="{8B7838B9-9984-4E96-A5C5-BF92E02B5ECF}" dt="2022-08-30T09:24:48.864" v="666" actId="1076"/>
          <ac:spMkLst>
            <pc:docMk/>
            <pc:sldMk cId="2155445919" sldId="452"/>
            <ac:spMk id="3" creationId="{530B8FCA-28BC-4608-A33D-FE996105B71E}"/>
          </ac:spMkLst>
        </pc:spChg>
        <pc:spChg chg="mod">
          <ac:chgData name="Pizzi, Giulia" userId="a006c7ca-f11b-42cc-8143-864fd434d0dc" providerId="ADAL" clId="{8B7838B9-9984-4E96-A5C5-BF92E02B5ECF}" dt="2022-08-30T09:24:48.864" v="666" actId="1076"/>
          <ac:spMkLst>
            <pc:docMk/>
            <pc:sldMk cId="2155445919" sldId="452"/>
            <ac:spMk id="4" creationId="{DB69CDCF-5FD3-4044-AE1F-7B495F355B33}"/>
          </ac:spMkLst>
        </pc:spChg>
        <pc:spChg chg="mod">
          <ac:chgData name="Pizzi, Giulia" userId="a006c7ca-f11b-42cc-8143-864fd434d0dc" providerId="ADAL" clId="{8B7838B9-9984-4E96-A5C5-BF92E02B5ECF}" dt="2022-08-30T09:24:48.864" v="666" actId="1076"/>
          <ac:spMkLst>
            <pc:docMk/>
            <pc:sldMk cId="2155445919" sldId="452"/>
            <ac:spMk id="5" creationId="{573B6DE3-D961-4C2A-B3AF-6CDBF341E7DB}"/>
          </ac:spMkLst>
        </pc:spChg>
        <pc:spChg chg="mod">
          <ac:chgData name="Pizzi, Giulia" userId="a006c7ca-f11b-42cc-8143-864fd434d0dc" providerId="ADAL" clId="{8B7838B9-9984-4E96-A5C5-BF92E02B5ECF}" dt="2022-08-30T09:24:48.864" v="666" actId="1076"/>
          <ac:spMkLst>
            <pc:docMk/>
            <pc:sldMk cId="2155445919" sldId="452"/>
            <ac:spMk id="6" creationId="{C7B1A458-10F5-44A1-9302-CD5C6F3127FC}"/>
          </ac:spMkLst>
        </pc:spChg>
        <pc:spChg chg="add mod ord">
          <ac:chgData name="Pizzi, Giulia" userId="a006c7ca-f11b-42cc-8143-864fd434d0dc" providerId="ADAL" clId="{8B7838B9-9984-4E96-A5C5-BF92E02B5ECF}" dt="2022-08-30T14:41:51.236" v="868" actId="20577"/>
          <ac:spMkLst>
            <pc:docMk/>
            <pc:sldMk cId="2155445919" sldId="452"/>
            <ac:spMk id="7" creationId="{CDA4C030-2CBC-B4F2-A8AA-56CF4767066D}"/>
          </ac:spMkLst>
        </pc:spChg>
        <pc:spChg chg="mod">
          <ac:chgData name="Pizzi, Giulia" userId="a006c7ca-f11b-42cc-8143-864fd434d0dc" providerId="ADAL" clId="{8B7838B9-9984-4E96-A5C5-BF92E02B5ECF}" dt="2022-08-30T09:24:41.980" v="665" actId="113"/>
          <ac:spMkLst>
            <pc:docMk/>
            <pc:sldMk cId="2155445919" sldId="452"/>
            <ac:spMk id="9" creationId="{CF41CFF3-9EC9-42C0-9EE8-6C0A9C51BC2A}"/>
          </ac:spMkLst>
        </pc:spChg>
        <pc:spChg chg="mod">
          <ac:chgData name="Pizzi, Giulia" userId="a006c7ca-f11b-42cc-8143-864fd434d0dc" providerId="ADAL" clId="{8B7838B9-9984-4E96-A5C5-BF92E02B5ECF}" dt="2022-08-30T09:24:41.980" v="665" actId="113"/>
          <ac:spMkLst>
            <pc:docMk/>
            <pc:sldMk cId="2155445919" sldId="452"/>
            <ac:spMk id="10" creationId="{8F44C6C8-D0A4-41AE-BE64-363004986608}"/>
          </ac:spMkLst>
        </pc:spChg>
        <pc:spChg chg="mod">
          <ac:chgData name="Pizzi, Giulia" userId="a006c7ca-f11b-42cc-8143-864fd434d0dc" providerId="ADAL" clId="{8B7838B9-9984-4E96-A5C5-BF92E02B5ECF}" dt="2022-08-30T09:24:41.980" v="665" actId="113"/>
          <ac:spMkLst>
            <pc:docMk/>
            <pc:sldMk cId="2155445919" sldId="452"/>
            <ac:spMk id="11" creationId="{7B808274-9DF1-49FC-B5C3-1C7EDDBCC881}"/>
          </ac:spMkLst>
        </pc:spChg>
        <pc:spChg chg="mod">
          <ac:chgData name="Pizzi, Giulia" userId="a006c7ca-f11b-42cc-8143-864fd434d0dc" providerId="ADAL" clId="{8B7838B9-9984-4E96-A5C5-BF92E02B5ECF}" dt="2022-08-30T09:24:41.980" v="665" actId="113"/>
          <ac:spMkLst>
            <pc:docMk/>
            <pc:sldMk cId="2155445919" sldId="452"/>
            <ac:spMk id="12" creationId="{16150DF6-2FC2-4591-93CD-E7D576FDDB89}"/>
          </ac:spMkLst>
        </pc:spChg>
        <pc:spChg chg="mod">
          <ac:chgData name="Pizzi, Giulia" userId="a006c7ca-f11b-42cc-8143-864fd434d0dc" providerId="ADAL" clId="{8B7838B9-9984-4E96-A5C5-BF92E02B5ECF}" dt="2022-08-30T09:24:41.980" v="665" actId="113"/>
          <ac:spMkLst>
            <pc:docMk/>
            <pc:sldMk cId="2155445919" sldId="452"/>
            <ac:spMk id="13" creationId="{14D254C8-9D60-4AE6-B13B-448D014D9669}"/>
          </ac:spMkLst>
        </pc:spChg>
        <pc:spChg chg="mod">
          <ac:chgData name="Pizzi, Giulia" userId="a006c7ca-f11b-42cc-8143-864fd434d0dc" providerId="ADAL" clId="{8B7838B9-9984-4E96-A5C5-BF92E02B5ECF}" dt="2022-08-30T09:24:41.980" v="665" actId="113"/>
          <ac:spMkLst>
            <pc:docMk/>
            <pc:sldMk cId="2155445919" sldId="452"/>
            <ac:spMk id="14" creationId="{9ECA8874-D0EC-470C-90A0-1735869EC3D9}"/>
          </ac:spMkLst>
        </pc:spChg>
        <pc:spChg chg="mod">
          <ac:chgData name="Pizzi, Giulia" userId="a006c7ca-f11b-42cc-8143-864fd434d0dc" providerId="ADAL" clId="{8B7838B9-9984-4E96-A5C5-BF92E02B5ECF}" dt="2022-08-30T09:24:41.980" v="665" actId="113"/>
          <ac:spMkLst>
            <pc:docMk/>
            <pc:sldMk cId="2155445919" sldId="452"/>
            <ac:spMk id="15" creationId="{C0C32616-1AEC-4BE8-8266-04A71ECB8844}"/>
          </ac:spMkLst>
        </pc:spChg>
        <pc:spChg chg="add del mod ord">
          <ac:chgData name="Pizzi, Giulia" userId="a006c7ca-f11b-42cc-8143-864fd434d0dc" providerId="ADAL" clId="{8B7838B9-9984-4E96-A5C5-BF92E02B5ECF}" dt="2022-08-30T09:24:09.488" v="660" actId="478"/>
          <ac:spMkLst>
            <pc:docMk/>
            <pc:sldMk cId="2155445919" sldId="452"/>
            <ac:spMk id="16" creationId="{4E286580-C2F9-00C5-763D-7841D942A47B}"/>
          </ac:spMkLst>
        </pc:spChg>
        <pc:spChg chg="del">
          <ac:chgData name="Pizzi, Giulia" userId="a006c7ca-f11b-42cc-8143-864fd434d0dc" providerId="ADAL" clId="{8B7838B9-9984-4E96-A5C5-BF92E02B5ECF}" dt="2022-08-30T09:23:42.660" v="653" actId="478"/>
          <ac:spMkLst>
            <pc:docMk/>
            <pc:sldMk cId="2155445919" sldId="452"/>
            <ac:spMk id="25" creationId="{A1E5B961-3575-4B6A-99E7-A84F380766D1}"/>
          </ac:spMkLst>
        </pc:spChg>
        <pc:spChg chg="del">
          <ac:chgData name="Pizzi, Giulia" userId="a006c7ca-f11b-42cc-8143-864fd434d0dc" providerId="ADAL" clId="{8B7838B9-9984-4E96-A5C5-BF92E02B5ECF}" dt="2022-08-30T09:23:39.662" v="652" actId="478"/>
          <ac:spMkLst>
            <pc:docMk/>
            <pc:sldMk cId="2155445919" sldId="452"/>
            <ac:spMk id="26" creationId="{01348974-CDAF-4E16-9B66-DAA5032133C3}"/>
          </ac:spMkLst>
        </pc:spChg>
        <pc:spChg chg="mod">
          <ac:chgData name="Pizzi, Giulia" userId="a006c7ca-f11b-42cc-8143-864fd434d0dc" providerId="ADAL" clId="{8B7838B9-9984-4E96-A5C5-BF92E02B5ECF}" dt="2022-08-30T09:24:48.864" v="666" actId="1076"/>
          <ac:spMkLst>
            <pc:docMk/>
            <pc:sldMk cId="2155445919" sldId="452"/>
            <ac:spMk id="27" creationId="{615C9EE5-743D-422C-8858-54A844C4C266}"/>
          </ac:spMkLst>
        </pc:spChg>
        <pc:grpChg chg="mod">
          <ac:chgData name="Pizzi, Giulia" userId="a006c7ca-f11b-42cc-8143-864fd434d0dc" providerId="ADAL" clId="{8B7838B9-9984-4E96-A5C5-BF92E02B5ECF}" dt="2022-08-30T09:24:48.864" v="666" actId="1076"/>
          <ac:grpSpMkLst>
            <pc:docMk/>
            <pc:sldMk cId="2155445919" sldId="452"/>
            <ac:grpSpMk id="8" creationId="{39D48514-87AF-4285-991D-1445E49864DF}"/>
          </ac:grpSpMkLst>
        </pc:grpChg>
        <pc:picChg chg="add del mod">
          <ac:chgData name="Pizzi, Giulia" userId="a006c7ca-f11b-42cc-8143-864fd434d0dc" providerId="ADAL" clId="{8B7838B9-9984-4E96-A5C5-BF92E02B5ECF}" dt="2022-08-30T09:26:19.371" v="682" actId="478"/>
          <ac:picMkLst>
            <pc:docMk/>
            <pc:sldMk cId="2155445919" sldId="452"/>
            <ac:picMk id="2" creationId="{209A7942-7006-0D59-A0BA-A0FA129CAC60}"/>
          </ac:picMkLst>
        </pc:picChg>
        <pc:picChg chg="add mod">
          <ac:chgData name="Pizzi, Giulia" userId="a006c7ca-f11b-42cc-8143-864fd434d0dc" providerId="ADAL" clId="{8B7838B9-9984-4E96-A5C5-BF92E02B5ECF}" dt="2022-08-30T09:26:19.945" v="683"/>
          <ac:picMkLst>
            <pc:docMk/>
            <pc:sldMk cId="2155445919" sldId="452"/>
            <ac:picMk id="17" creationId="{A807EE37-49F9-A9A7-77E7-EAE516648087}"/>
          </ac:picMkLst>
        </pc:picChg>
        <pc:picChg chg="del">
          <ac:chgData name="Pizzi, Giulia" userId="a006c7ca-f11b-42cc-8143-864fd434d0dc" providerId="ADAL" clId="{8B7838B9-9984-4E96-A5C5-BF92E02B5ECF}" dt="2022-08-30T09:20:51.225" v="605" actId="478"/>
          <ac:picMkLst>
            <pc:docMk/>
            <pc:sldMk cId="2155445919" sldId="452"/>
            <ac:picMk id="18" creationId="{918A5518-057E-4723-B4B3-08A7B010A495}"/>
          </ac:picMkLst>
        </pc:picChg>
      </pc:sldChg>
      <pc:sldChg chg="del">
        <pc:chgData name="Pizzi, Giulia" userId="a006c7ca-f11b-42cc-8143-864fd434d0dc" providerId="ADAL" clId="{8B7838B9-9984-4E96-A5C5-BF92E02B5ECF}" dt="2022-08-30T08:49:12.216" v="167" actId="2696"/>
        <pc:sldMkLst>
          <pc:docMk/>
          <pc:sldMk cId="2874998650" sldId="453"/>
        </pc:sldMkLst>
      </pc:sldChg>
      <pc:sldChg chg="modSp add del mod">
        <pc:chgData name="Pizzi, Giulia" userId="a006c7ca-f11b-42cc-8143-864fd434d0dc" providerId="ADAL" clId="{8B7838B9-9984-4E96-A5C5-BF92E02B5ECF}" dt="2022-08-30T09:12:34.713" v="505" actId="2696"/>
        <pc:sldMkLst>
          <pc:docMk/>
          <pc:sldMk cId="1025596425" sldId="454"/>
        </pc:sldMkLst>
        <pc:spChg chg="mod">
          <ac:chgData name="Pizzi, Giulia" userId="a006c7ca-f11b-42cc-8143-864fd434d0dc" providerId="ADAL" clId="{8B7838B9-9984-4E96-A5C5-BF92E02B5ECF}" dt="2022-08-30T08:50:51.134" v="180" actId="2085"/>
          <ac:spMkLst>
            <pc:docMk/>
            <pc:sldMk cId="1025596425" sldId="454"/>
            <ac:spMk id="5" creationId="{F2B5B19C-E96C-4F69-9F7F-88EEF72D5A62}"/>
          </ac:spMkLst>
        </pc:spChg>
      </pc:sldChg>
      <pc:sldChg chg="modSp add mod">
        <pc:chgData name="Pizzi, Giulia" userId="a006c7ca-f11b-42cc-8143-864fd434d0dc" providerId="ADAL" clId="{8B7838B9-9984-4E96-A5C5-BF92E02B5ECF}" dt="2022-08-30T09:12:47.715" v="508" actId="14100"/>
        <pc:sldMkLst>
          <pc:docMk/>
          <pc:sldMk cId="2678577674" sldId="455"/>
        </pc:sldMkLst>
        <pc:spChg chg="mod">
          <ac:chgData name="Pizzi, Giulia" userId="a006c7ca-f11b-42cc-8143-864fd434d0dc" providerId="ADAL" clId="{8B7838B9-9984-4E96-A5C5-BF92E02B5ECF}" dt="2022-08-30T09:12:47.715" v="508" actId="14100"/>
          <ac:spMkLst>
            <pc:docMk/>
            <pc:sldMk cId="2678577674" sldId="455"/>
            <ac:spMk id="5" creationId="{F2B5B19C-E96C-4F69-9F7F-88EEF72D5A62}"/>
          </ac:spMkLst>
        </pc:spChg>
      </pc:sldChg>
      <pc:sldChg chg="addSp delSp modSp new del mod modClrScheme chgLayout">
        <pc:chgData name="Pizzi, Giulia" userId="a006c7ca-f11b-42cc-8143-864fd434d0dc" providerId="ADAL" clId="{8B7838B9-9984-4E96-A5C5-BF92E02B5ECF}" dt="2022-08-30T09:20:34.111" v="603" actId="2696"/>
        <pc:sldMkLst>
          <pc:docMk/>
          <pc:sldMk cId="1315450658" sldId="456"/>
        </pc:sldMkLst>
        <pc:spChg chg="del mod ord">
          <ac:chgData name="Pizzi, Giulia" userId="a006c7ca-f11b-42cc-8143-864fd434d0dc" providerId="ADAL" clId="{8B7838B9-9984-4E96-A5C5-BF92E02B5ECF}" dt="2022-08-30T09:19:44.979" v="591" actId="700"/>
          <ac:spMkLst>
            <pc:docMk/>
            <pc:sldMk cId="1315450658" sldId="456"/>
            <ac:spMk id="2" creationId="{EE84EC4E-6F31-9790-E07F-E32D4753E76D}"/>
          </ac:spMkLst>
        </pc:spChg>
        <pc:spChg chg="del mod ord">
          <ac:chgData name="Pizzi, Giulia" userId="a006c7ca-f11b-42cc-8143-864fd434d0dc" providerId="ADAL" clId="{8B7838B9-9984-4E96-A5C5-BF92E02B5ECF}" dt="2022-08-30T09:19:44.979" v="591" actId="700"/>
          <ac:spMkLst>
            <pc:docMk/>
            <pc:sldMk cId="1315450658" sldId="456"/>
            <ac:spMk id="3" creationId="{863FC782-AF7D-5FE4-6A67-D9D621B72615}"/>
          </ac:spMkLst>
        </pc:spChg>
        <pc:spChg chg="mod ord">
          <ac:chgData name="Pizzi, Giulia" userId="a006c7ca-f11b-42cc-8143-864fd434d0dc" providerId="ADAL" clId="{8B7838B9-9984-4E96-A5C5-BF92E02B5ECF}" dt="2022-08-30T09:19:44.979" v="591" actId="700"/>
          <ac:spMkLst>
            <pc:docMk/>
            <pc:sldMk cId="1315450658" sldId="456"/>
            <ac:spMk id="4" creationId="{10B62C38-64CD-C397-1FE6-E755DDB145A7}"/>
          </ac:spMkLst>
        </pc:spChg>
        <pc:spChg chg="del">
          <ac:chgData name="Pizzi, Giulia" userId="a006c7ca-f11b-42cc-8143-864fd434d0dc" providerId="ADAL" clId="{8B7838B9-9984-4E96-A5C5-BF92E02B5ECF}" dt="2022-08-30T09:19:44.979" v="591" actId="700"/>
          <ac:spMkLst>
            <pc:docMk/>
            <pc:sldMk cId="1315450658" sldId="456"/>
            <ac:spMk id="5" creationId="{D5602F56-7333-2191-A6AB-EFA7AEB3B60A}"/>
          </ac:spMkLst>
        </pc:spChg>
        <pc:spChg chg="mod ord">
          <ac:chgData name="Pizzi, Giulia" userId="a006c7ca-f11b-42cc-8143-864fd434d0dc" providerId="ADAL" clId="{8B7838B9-9984-4E96-A5C5-BF92E02B5ECF}" dt="2022-08-30T09:19:44.979" v="591" actId="700"/>
          <ac:spMkLst>
            <pc:docMk/>
            <pc:sldMk cId="1315450658" sldId="456"/>
            <ac:spMk id="6" creationId="{CF5CAB17-39A9-39E8-448C-8662067AD599}"/>
          </ac:spMkLst>
        </pc:spChg>
        <pc:spChg chg="add mod ord">
          <ac:chgData name="Pizzi, Giulia" userId="a006c7ca-f11b-42cc-8143-864fd434d0dc" providerId="ADAL" clId="{8B7838B9-9984-4E96-A5C5-BF92E02B5ECF}" dt="2022-08-30T09:20:10.222" v="599" actId="20577"/>
          <ac:spMkLst>
            <pc:docMk/>
            <pc:sldMk cId="1315450658" sldId="456"/>
            <ac:spMk id="7" creationId="{4D632438-FB37-AE9B-4A84-2B8CCFAE76C1}"/>
          </ac:spMkLst>
        </pc:spChg>
        <pc:spChg chg="add mod ord">
          <ac:chgData name="Pizzi, Giulia" userId="a006c7ca-f11b-42cc-8143-864fd434d0dc" providerId="ADAL" clId="{8B7838B9-9984-4E96-A5C5-BF92E02B5ECF}" dt="2022-08-30T09:20:25.147" v="602" actId="20577"/>
          <ac:spMkLst>
            <pc:docMk/>
            <pc:sldMk cId="1315450658" sldId="456"/>
            <ac:spMk id="8" creationId="{84908753-6579-0B75-96D5-D9747D5C7022}"/>
          </ac:spMkLst>
        </pc:spChg>
        <pc:spChg chg="add mod ord">
          <ac:chgData name="Pizzi, Giulia" userId="a006c7ca-f11b-42cc-8143-864fd434d0dc" providerId="ADAL" clId="{8B7838B9-9984-4E96-A5C5-BF92E02B5ECF}" dt="2022-08-30T09:19:44.979" v="591" actId="700"/>
          <ac:spMkLst>
            <pc:docMk/>
            <pc:sldMk cId="1315450658" sldId="456"/>
            <ac:spMk id="9" creationId="{AD05D6B3-8153-0058-F88A-A6F44B1D0E26}"/>
          </ac:spMkLst>
        </pc:spChg>
        <pc:spChg chg="add mod ord">
          <ac:chgData name="Pizzi, Giulia" userId="a006c7ca-f11b-42cc-8143-864fd434d0dc" providerId="ADAL" clId="{8B7838B9-9984-4E96-A5C5-BF92E02B5ECF}" dt="2022-08-30T09:19:44.979" v="591" actId="700"/>
          <ac:spMkLst>
            <pc:docMk/>
            <pc:sldMk cId="1315450658" sldId="456"/>
            <ac:spMk id="10" creationId="{A56276F4-65D0-F93D-BCA9-9040CCF9DB70}"/>
          </ac:spMkLst>
        </pc:spChg>
      </pc:sldChg>
      <pc:sldMasterChg chg="delSldLayout">
        <pc:chgData name="Pizzi, Giulia" userId="a006c7ca-f11b-42cc-8143-864fd434d0dc" providerId="ADAL" clId="{8B7838B9-9984-4E96-A5C5-BF92E02B5ECF}" dt="2022-08-30T08:49:12.216" v="167" actId="2696"/>
        <pc:sldMasterMkLst>
          <pc:docMk/>
          <pc:sldMasterMk cId="1788353970" sldId="2147483648"/>
        </pc:sldMasterMkLst>
        <pc:sldLayoutChg chg="del">
          <pc:chgData name="Pizzi, Giulia" userId="a006c7ca-f11b-42cc-8143-864fd434d0dc" providerId="ADAL" clId="{8B7838B9-9984-4E96-A5C5-BF92E02B5ECF}" dt="2022-08-30T08:49:12.216" v="167" actId="2696"/>
          <pc:sldLayoutMkLst>
            <pc:docMk/>
            <pc:sldMasterMk cId="1788353970" sldId="2147483648"/>
            <pc:sldLayoutMk cId="794936838" sldId="2147483685"/>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88A7A6C-5732-FEE1-AF10-21A12E62E7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0A67C1A7-0971-6381-B96E-13EE263BB82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28D0B8D-0B37-44A0-8240-7090541760B9}" type="datetimeFigureOut">
              <a:rPr lang="en-GB" smtClean="0"/>
              <a:t>2022-08-31</a:t>
            </a:fld>
            <a:endParaRPr lang="en-GB"/>
          </a:p>
        </p:txBody>
      </p:sp>
      <p:sp>
        <p:nvSpPr>
          <p:cNvPr id="4" name="Footer Placeholder 3">
            <a:extLst>
              <a:ext uri="{FF2B5EF4-FFF2-40B4-BE49-F238E27FC236}">
                <a16:creationId xmlns:a16="http://schemas.microsoft.com/office/drawing/2014/main" id="{BC12E929-366A-3D84-EF89-784242BFFDD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80777798-02BB-0DFF-919E-4CB31444BD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4128EBD-A9B3-4153-ACB2-C93BD3F817A2}" type="slidenum">
              <a:rPr lang="en-GB" smtClean="0"/>
              <a:t>‹#›</a:t>
            </a:fld>
            <a:endParaRPr lang="en-GB"/>
          </a:p>
        </p:txBody>
      </p:sp>
    </p:spTree>
    <p:extLst>
      <p:ext uri="{BB962C8B-B14F-4D97-AF65-F5344CB8AC3E}">
        <p14:creationId xmlns:p14="http://schemas.microsoft.com/office/powerpoint/2010/main" val="32007951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B7FD71-DE7D-47EA-BD5F-935596C85A92}" type="datetimeFigureOut">
              <a:rPr lang="en-US" smtClean="0"/>
              <a:t>8/31/2022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B89DD0-1E8D-4B61-ADE9-B87318B81BF8}" type="slidenum">
              <a:rPr lang="en-US" smtClean="0"/>
              <a:t>‹#›</a:t>
            </a:fld>
            <a:endParaRPr lang="en-US" dirty="0"/>
          </a:p>
        </p:txBody>
      </p:sp>
    </p:spTree>
    <p:extLst>
      <p:ext uri="{BB962C8B-B14F-4D97-AF65-F5344CB8AC3E}">
        <p14:creationId xmlns:p14="http://schemas.microsoft.com/office/powerpoint/2010/main" val="2318534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213" y="768350"/>
            <a:ext cx="6819901" cy="3836988"/>
          </a:xfrm>
        </p:spPr>
      </p:sp>
      <p:sp>
        <p:nvSpPr>
          <p:cNvPr id="3" name="Notes Placeholder 2"/>
          <p:cNvSpPr>
            <a:spLocks noGrp="1"/>
          </p:cNvSpPr>
          <p:nvPr>
            <p:ph type="body" idx="1"/>
          </p:nvPr>
        </p:nvSpPr>
        <p:spPr>
          <a:xfrm>
            <a:off x="689801" y="4861441"/>
            <a:ext cx="5679440" cy="3334245"/>
          </a:xfrm>
        </p:spPr>
        <p:txBody>
          <a:bodyPr/>
          <a:lstStyle/>
          <a:p>
            <a:r>
              <a:rPr lang="en-GB">
                <a:latin typeface="Arial" panose="020B0604020202020204" pitchFamily="34" charset="0"/>
                <a:cs typeface="Arial" panose="020B0604020202020204" pitchFamily="34" charset="0"/>
              </a:rPr>
              <a:t>Good day to you all, and welcome to the IEC training session on conformity assessment.</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My name is David Hanlon, and I am the Secretary of the IEC Conformity Assessment Board.</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F776D2D-CF9E-47DC-A4C3-3C5A97CA6010}" type="slidenum">
              <a:rPr lang="en-US" smtClean="0"/>
              <a:t>1</a:t>
            </a:fld>
            <a:endParaRPr lang="en-US"/>
          </a:p>
        </p:txBody>
      </p:sp>
    </p:spTree>
    <p:extLst>
      <p:ext uri="{BB962C8B-B14F-4D97-AF65-F5344CB8AC3E}">
        <p14:creationId xmlns:p14="http://schemas.microsoft.com/office/powerpoint/2010/main" val="1524651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3"/>
            <a:ext cx="5679440" cy="3169887"/>
          </a:xfrm>
        </p:spPr>
        <p:txBody>
          <a:bodyPr/>
          <a:lstStyle/>
          <a:p>
            <a:r>
              <a:rPr lang="en-US" baseline="0">
                <a:latin typeface="Arial" panose="020B0604020202020204" pitchFamily="34" charset="0"/>
                <a:cs typeface="Arial" panose="020B0604020202020204" pitchFamily="34" charset="0"/>
              </a:rPr>
              <a:t>I said that we all do informal conformity assessment ourselves </a:t>
            </a:r>
          </a:p>
          <a:p>
            <a:r>
              <a:rPr lang="en-US" baseline="0">
                <a:latin typeface="Arial" panose="020B0604020202020204" pitchFamily="34" charset="0"/>
                <a:cs typeface="Arial" panose="020B0604020202020204" pitchFamily="34" charset="0"/>
              </a:rPr>
              <a:t>but this is not considered to be a best practice.</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US" baseline="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0C52B03-1DCD-4BC5-BE43-4F6ED426070A}" type="slidenum">
              <a:rPr lang="en-US" smtClean="0"/>
              <a:t>10</a:t>
            </a:fld>
            <a:endParaRPr lang="en-US"/>
          </a:p>
        </p:txBody>
      </p:sp>
    </p:spTree>
    <p:extLst>
      <p:ext uri="{BB962C8B-B14F-4D97-AF65-F5344CB8AC3E}">
        <p14:creationId xmlns:p14="http://schemas.microsoft.com/office/powerpoint/2010/main" val="3701174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3"/>
            <a:ext cx="5679440" cy="2757659"/>
          </a:xfrm>
        </p:spPr>
        <p:txBody>
          <a:bodyPr/>
          <a:lstStyle/>
          <a:p>
            <a:r>
              <a:rPr lang="en-US" baseline="0">
                <a:latin typeface="Arial" panose="020B0604020202020204" pitchFamily="34" charset="0"/>
                <a:cs typeface="Arial" panose="020B0604020202020204" pitchFamily="34" charset="0"/>
              </a:rPr>
              <a:t>So, who else does conformity assessment ?</a:t>
            </a:r>
          </a:p>
          <a:p>
            <a:r>
              <a:rPr lang="en-US" baseline="0">
                <a:latin typeface="Arial" panose="020B0604020202020204" pitchFamily="34" charset="0"/>
                <a:cs typeface="Arial" panose="020B0604020202020204" pitchFamily="34" charset="0"/>
              </a:rPr>
              <a:t>And certainly, who does formal CA ?</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US" baseline="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0C52B03-1DCD-4BC5-BE43-4F6ED426070A}" type="slidenum">
              <a:rPr lang="en-US" smtClean="0"/>
              <a:t>11</a:t>
            </a:fld>
            <a:endParaRPr lang="en-US"/>
          </a:p>
        </p:txBody>
      </p:sp>
    </p:spTree>
    <p:extLst>
      <p:ext uri="{BB962C8B-B14F-4D97-AF65-F5344CB8AC3E}">
        <p14:creationId xmlns:p14="http://schemas.microsoft.com/office/powerpoint/2010/main" val="1274412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defTabSz="940024" eaLnBrk="0" hangingPunct="0">
              <a:defRPr sz="3800">
                <a:solidFill>
                  <a:srgbClr val="58585A"/>
                </a:solidFill>
                <a:latin typeface="Arial" charset="0"/>
                <a:ea typeface="Osaka" pitchFamily="-92" charset="-128"/>
              </a:defRPr>
            </a:lvl1pPr>
            <a:lvl2pPr marL="740625" indent="-284856" defTabSz="940024" eaLnBrk="0" hangingPunct="0">
              <a:defRPr sz="3800">
                <a:solidFill>
                  <a:srgbClr val="58585A"/>
                </a:solidFill>
                <a:latin typeface="Arial" charset="0"/>
                <a:ea typeface="Osaka" pitchFamily="-92" charset="-128"/>
              </a:defRPr>
            </a:lvl2pPr>
            <a:lvl3pPr marL="1139424" indent="-227884" defTabSz="940024" eaLnBrk="0" hangingPunct="0">
              <a:defRPr sz="3800">
                <a:solidFill>
                  <a:srgbClr val="58585A"/>
                </a:solidFill>
                <a:latin typeface="Arial" charset="0"/>
                <a:ea typeface="Osaka" pitchFamily="-92" charset="-128"/>
              </a:defRPr>
            </a:lvl3pPr>
            <a:lvl4pPr marL="1595193" indent="-227884" defTabSz="940024" eaLnBrk="0" hangingPunct="0">
              <a:defRPr sz="3800">
                <a:solidFill>
                  <a:srgbClr val="58585A"/>
                </a:solidFill>
                <a:latin typeface="Arial" charset="0"/>
                <a:ea typeface="Osaka" pitchFamily="-92" charset="-128"/>
              </a:defRPr>
            </a:lvl4pPr>
            <a:lvl5pPr marL="2050962" indent="-227884" defTabSz="940024" eaLnBrk="0" hangingPunct="0">
              <a:defRPr sz="3800">
                <a:solidFill>
                  <a:srgbClr val="58585A"/>
                </a:solidFill>
                <a:latin typeface="Arial" charset="0"/>
                <a:ea typeface="Osaka" pitchFamily="-92" charset="-128"/>
              </a:defRPr>
            </a:lvl5pPr>
            <a:lvl6pPr marL="2506732" indent="-227884" defTabSz="940024" eaLnBrk="0" fontAlgn="base" hangingPunct="0">
              <a:spcBef>
                <a:spcPct val="0"/>
              </a:spcBef>
              <a:spcAft>
                <a:spcPct val="0"/>
              </a:spcAft>
              <a:defRPr sz="3800">
                <a:solidFill>
                  <a:srgbClr val="58585A"/>
                </a:solidFill>
                <a:latin typeface="Arial" charset="0"/>
                <a:ea typeface="Osaka" pitchFamily="-92" charset="-128"/>
              </a:defRPr>
            </a:lvl6pPr>
            <a:lvl7pPr marL="2962501" indent="-227884" defTabSz="940024" eaLnBrk="0" fontAlgn="base" hangingPunct="0">
              <a:spcBef>
                <a:spcPct val="0"/>
              </a:spcBef>
              <a:spcAft>
                <a:spcPct val="0"/>
              </a:spcAft>
              <a:defRPr sz="3800">
                <a:solidFill>
                  <a:srgbClr val="58585A"/>
                </a:solidFill>
                <a:latin typeface="Arial" charset="0"/>
                <a:ea typeface="Osaka" pitchFamily="-92" charset="-128"/>
              </a:defRPr>
            </a:lvl7pPr>
            <a:lvl8pPr marL="3418271" indent="-227884" defTabSz="940024" eaLnBrk="0" fontAlgn="base" hangingPunct="0">
              <a:spcBef>
                <a:spcPct val="0"/>
              </a:spcBef>
              <a:spcAft>
                <a:spcPct val="0"/>
              </a:spcAft>
              <a:defRPr sz="3800">
                <a:solidFill>
                  <a:srgbClr val="58585A"/>
                </a:solidFill>
                <a:latin typeface="Arial" charset="0"/>
                <a:ea typeface="Osaka" pitchFamily="-92" charset="-128"/>
              </a:defRPr>
            </a:lvl8pPr>
            <a:lvl9pPr marL="3874040" indent="-227884" defTabSz="940024" eaLnBrk="0" fontAlgn="base" hangingPunct="0">
              <a:spcBef>
                <a:spcPct val="0"/>
              </a:spcBef>
              <a:spcAft>
                <a:spcPct val="0"/>
              </a:spcAft>
              <a:defRPr sz="3800">
                <a:solidFill>
                  <a:srgbClr val="58585A"/>
                </a:solidFill>
                <a:latin typeface="Arial" charset="0"/>
                <a:ea typeface="Osaka" pitchFamily="-92" charset="-128"/>
              </a:defRPr>
            </a:lvl9pPr>
          </a:lstStyle>
          <a:p>
            <a:fld id="{4CBC9467-DC41-406A-85CC-1B8194C9BFCB}" type="slidenum">
              <a:rPr lang="en-GB" altLang="en-US" sz="1200">
                <a:solidFill>
                  <a:schemeClr val="tx1"/>
                </a:solidFill>
                <a:latin typeface="Times New Roman" pitchFamily="18" charset="0"/>
              </a:rPr>
              <a:pPr/>
              <a:t>12</a:t>
            </a:fld>
            <a:endParaRPr lang="en-GB" altLang="en-US" sz="1200">
              <a:solidFill>
                <a:schemeClr val="tx1"/>
              </a:solidFill>
              <a:latin typeface="Times New Roman" pitchFamily="18" charset="0"/>
            </a:endParaRPr>
          </a:p>
        </p:txBody>
      </p:sp>
      <p:sp>
        <p:nvSpPr>
          <p:cNvPr id="31747" name="Rectangle 2"/>
          <p:cNvSpPr>
            <a:spLocks noGrp="1" noRot="1" noChangeAspect="1" noChangeArrowheads="1" noTextEdit="1"/>
          </p:cNvSpPr>
          <p:nvPr>
            <p:ph type="sldImg"/>
          </p:nvPr>
        </p:nvSpPr>
        <p:spPr>
          <a:xfrm>
            <a:off x="225425" y="808038"/>
            <a:ext cx="4532313" cy="2549525"/>
          </a:xfrm>
          <a:ln/>
        </p:spPr>
      </p:sp>
      <p:sp>
        <p:nvSpPr>
          <p:cNvPr id="31748" name="Rectangle 3"/>
          <p:cNvSpPr>
            <a:spLocks noGrp="1" noChangeArrowheads="1"/>
          </p:cNvSpPr>
          <p:nvPr>
            <p:ph type="body" idx="1"/>
          </p:nvPr>
        </p:nvSpPr>
        <p:spPr>
          <a:xfrm>
            <a:off x="689801" y="3513113"/>
            <a:ext cx="5679440" cy="3425753"/>
          </a:xfrm>
          <a:noFill/>
        </p:spPr>
        <p:txBody>
          <a:bodyPr/>
          <a:lstStyle/>
          <a:p>
            <a:pPr algn="just"/>
            <a:r>
              <a:rPr lang="en-US">
                <a:latin typeface="Arial" panose="020B0604020202020204" pitchFamily="34" charset="0"/>
                <a:cs typeface="Arial" panose="020B0604020202020204" pitchFamily="34" charset="0"/>
              </a:rPr>
              <a:t>As we have seen, we all do informal CA almost everyday.</a:t>
            </a:r>
          </a:p>
          <a:p>
            <a:pPr algn="just"/>
            <a:endParaRPr lang="en-US">
              <a:latin typeface="Arial" panose="020B0604020202020204" pitchFamily="34" charset="0"/>
              <a:cs typeface="Arial" panose="020B0604020202020204" pitchFamily="34" charset="0"/>
            </a:endParaRPr>
          </a:p>
          <a:p>
            <a:pPr algn="just"/>
            <a:r>
              <a:rPr lang="en-US">
                <a:latin typeface="Arial" panose="020B0604020202020204" pitchFamily="34" charset="0"/>
                <a:cs typeface="Arial" panose="020B0604020202020204" pitchFamily="34" charset="0"/>
              </a:rPr>
              <a:t>So, we, the customer, do conformity assessment.</a:t>
            </a:r>
          </a:p>
          <a:p>
            <a:pPr algn="just"/>
            <a:r>
              <a:rPr lang="en-US">
                <a:latin typeface="Arial" panose="020B0604020202020204" pitchFamily="34" charset="0"/>
                <a:cs typeface="Arial" panose="020B0604020202020204" pitchFamily="34" charset="0"/>
              </a:rPr>
              <a:t>Another example of the customer doing CA, this time in a formal way, is in industry where it is done for in-coming quality control.</a:t>
            </a:r>
          </a:p>
          <a:p>
            <a:pPr algn="just"/>
            <a:r>
              <a:rPr lang="en-US">
                <a:latin typeface="Arial" panose="020B0604020202020204" pitchFamily="34" charset="0"/>
                <a:cs typeface="Arial" panose="020B0604020202020204" pitchFamily="34" charset="0"/>
              </a:rPr>
              <a:t>When it’s carried out by the customer or end-user, it’s called 2</a:t>
            </a:r>
            <a:r>
              <a:rPr lang="en-US" baseline="30000">
                <a:latin typeface="Arial" panose="020B0604020202020204" pitchFamily="34" charset="0"/>
                <a:cs typeface="Arial" panose="020B0604020202020204" pitchFamily="34" charset="0"/>
              </a:rPr>
              <a:t>nd</a:t>
            </a:r>
            <a:r>
              <a:rPr lang="en-US">
                <a:latin typeface="Arial" panose="020B0604020202020204" pitchFamily="34" charset="0"/>
                <a:cs typeface="Arial" panose="020B0604020202020204" pitchFamily="34" charset="0"/>
              </a:rPr>
              <a:t> party conformity assessment. </a:t>
            </a:r>
          </a:p>
          <a:p>
            <a:pPr algn="just"/>
            <a:endParaRPr lang="en-US">
              <a:latin typeface="Arial" panose="020B0604020202020204" pitchFamily="34" charset="0"/>
              <a:cs typeface="Arial" panose="020B0604020202020204" pitchFamily="34" charset="0"/>
            </a:endParaRPr>
          </a:p>
          <a:p>
            <a:pPr algn="just"/>
            <a:r>
              <a:rPr lang="en-US">
                <a:latin typeface="Arial" panose="020B0604020202020204" pitchFamily="34" charset="0"/>
                <a:cs typeface="Arial" panose="020B0604020202020204" pitchFamily="34" charset="0"/>
              </a:rPr>
              <a:t>So, when we purchase a product, take it home and test it, we are actually doing informal 2</a:t>
            </a:r>
            <a:r>
              <a:rPr lang="en-US" baseline="30000">
                <a:latin typeface="Arial" panose="020B0604020202020204" pitchFamily="34" charset="0"/>
                <a:cs typeface="Arial" panose="020B0604020202020204" pitchFamily="34" charset="0"/>
              </a:rPr>
              <a:t>nd</a:t>
            </a:r>
            <a:r>
              <a:rPr lang="en-US">
                <a:latin typeface="Arial" panose="020B0604020202020204" pitchFamily="34" charset="0"/>
                <a:cs typeface="Arial" panose="020B0604020202020204" pitchFamily="34" charset="0"/>
              </a:rPr>
              <a:t> party conformity assessment, usually not to formal requirements, but rather to our own personal satisfaction.</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3868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defTabSz="940024" eaLnBrk="0" hangingPunct="0">
              <a:defRPr sz="3800">
                <a:solidFill>
                  <a:srgbClr val="58585A"/>
                </a:solidFill>
                <a:latin typeface="Arial" charset="0"/>
                <a:ea typeface="Osaka" pitchFamily="-92" charset="-128"/>
              </a:defRPr>
            </a:lvl1pPr>
            <a:lvl2pPr marL="740625" indent="-284856" defTabSz="940024" eaLnBrk="0" hangingPunct="0">
              <a:defRPr sz="3800">
                <a:solidFill>
                  <a:srgbClr val="58585A"/>
                </a:solidFill>
                <a:latin typeface="Arial" charset="0"/>
                <a:ea typeface="Osaka" pitchFamily="-92" charset="-128"/>
              </a:defRPr>
            </a:lvl2pPr>
            <a:lvl3pPr marL="1139424" indent="-227884" defTabSz="940024" eaLnBrk="0" hangingPunct="0">
              <a:defRPr sz="3800">
                <a:solidFill>
                  <a:srgbClr val="58585A"/>
                </a:solidFill>
                <a:latin typeface="Arial" charset="0"/>
                <a:ea typeface="Osaka" pitchFamily="-92" charset="-128"/>
              </a:defRPr>
            </a:lvl3pPr>
            <a:lvl4pPr marL="1595193" indent="-227884" defTabSz="940024" eaLnBrk="0" hangingPunct="0">
              <a:defRPr sz="3800">
                <a:solidFill>
                  <a:srgbClr val="58585A"/>
                </a:solidFill>
                <a:latin typeface="Arial" charset="0"/>
                <a:ea typeface="Osaka" pitchFamily="-92" charset="-128"/>
              </a:defRPr>
            </a:lvl4pPr>
            <a:lvl5pPr marL="2050962" indent="-227884" defTabSz="940024" eaLnBrk="0" hangingPunct="0">
              <a:defRPr sz="3800">
                <a:solidFill>
                  <a:srgbClr val="58585A"/>
                </a:solidFill>
                <a:latin typeface="Arial" charset="0"/>
                <a:ea typeface="Osaka" pitchFamily="-92" charset="-128"/>
              </a:defRPr>
            </a:lvl5pPr>
            <a:lvl6pPr marL="2506732" indent="-227884" defTabSz="940024" eaLnBrk="0" fontAlgn="base" hangingPunct="0">
              <a:spcBef>
                <a:spcPct val="0"/>
              </a:spcBef>
              <a:spcAft>
                <a:spcPct val="0"/>
              </a:spcAft>
              <a:defRPr sz="3800">
                <a:solidFill>
                  <a:srgbClr val="58585A"/>
                </a:solidFill>
                <a:latin typeface="Arial" charset="0"/>
                <a:ea typeface="Osaka" pitchFamily="-92" charset="-128"/>
              </a:defRPr>
            </a:lvl6pPr>
            <a:lvl7pPr marL="2962501" indent="-227884" defTabSz="940024" eaLnBrk="0" fontAlgn="base" hangingPunct="0">
              <a:spcBef>
                <a:spcPct val="0"/>
              </a:spcBef>
              <a:spcAft>
                <a:spcPct val="0"/>
              </a:spcAft>
              <a:defRPr sz="3800">
                <a:solidFill>
                  <a:srgbClr val="58585A"/>
                </a:solidFill>
                <a:latin typeface="Arial" charset="0"/>
                <a:ea typeface="Osaka" pitchFamily="-92" charset="-128"/>
              </a:defRPr>
            </a:lvl7pPr>
            <a:lvl8pPr marL="3418271" indent="-227884" defTabSz="940024" eaLnBrk="0" fontAlgn="base" hangingPunct="0">
              <a:spcBef>
                <a:spcPct val="0"/>
              </a:spcBef>
              <a:spcAft>
                <a:spcPct val="0"/>
              </a:spcAft>
              <a:defRPr sz="3800">
                <a:solidFill>
                  <a:srgbClr val="58585A"/>
                </a:solidFill>
                <a:latin typeface="Arial" charset="0"/>
                <a:ea typeface="Osaka" pitchFamily="-92" charset="-128"/>
              </a:defRPr>
            </a:lvl8pPr>
            <a:lvl9pPr marL="3874040" indent="-227884" defTabSz="940024" eaLnBrk="0" fontAlgn="base" hangingPunct="0">
              <a:spcBef>
                <a:spcPct val="0"/>
              </a:spcBef>
              <a:spcAft>
                <a:spcPct val="0"/>
              </a:spcAft>
              <a:defRPr sz="3800">
                <a:solidFill>
                  <a:srgbClr val="58585A"/>
                </a:solidFill>
                <a:latin typeface="Arial" charset="0"/>
                <a:ea typeface="Osaka" pitchFamily="-92" charset="-128"/>
              </a:defRPr>
            </a:lvl9pPr>
          </a:lstStyle>
          <a:p>
            <a:fld id="{4CBC9467-DC41-406A-85CC-1B8194C9BFCB}" type="slidenum">
              <a:rPr lang="en-GB" altLang="en-US" sz="1200">
                <a:solidFill>
                  <a:schemeClr val="tx1"/>
                </a:solidFill>
                <a:latin typeface="Times New Roman" pitchFamily="18" charset="0"/>
              </a:rPr>
              <a:pPr/>
              <a:t>13</a:t>
            </a:fld>
            <a:endParaRPr lang="en-GB" altLang="en-US" sz="1200">
              <a:solidFill>
                <a:schemeClr val="tx1"/>
              </a:solidFill>
              <a:latin typeface="Times New Roman" pitchFamily="18" charset="0"/>
            </a:endParaRPr>
          </a:p>
        </p:txBody>
      </p:sp>
      <p:sp>
        <p:nvSpPr>
          <p:cNvPr id="31747" name="Rectangle 2"/>
          <p:cNvSpPr>
            <a:spLocks noGrp="1" noRot="1" noChangeAspect="1" noChangeArrowheads="1" noTextEdit="1"/>
          </p:cNvSpPr>
          <p:nvPr>
            <p:ph type="sldImg"/>
          </p:nvPr>
        </p:nvSpPr>
        <p:spPr>
          <a:xfrm>
            <a:off x="225425" y="808038"/>
            <a:ext cx="4532313" cy="2549525"/>
          </a:xfrm>
          <a:ln/>
        </p:spPr>
      </p:sp>
      <p:sp>
        <p:nvSpPr>
          <p:cNvPr id="31748" name="Rectangle 3"/>
          <p:cNvSpPr>
            <a:spLocks noGrp="1" noChangeArrowheads="1"/>
          </p:cNvSpPr>
          <p:nvPr>
            <p:ph type="body" idx="1"/>
          </p:nvPr>
        </p:nvSpPr>
        <p:spPr>
          <a:xfrm>
            <a:off x="689801" y="3513113"/>
            <a:ext cx="5679440" cy="3553685"/>
          </a:xfrm>
          <a:noFill/>
        </p:spPr>
        <p:txBody>
          <a:bodyPr/>
          <a:lstStyle/>
          <a:p>
            <a:pPr algn="just"/>
            <a:r>
              <a:rPr lang="en-US">
                <a:latin typeface="Arial" panose="020B0604020202020204" pitchFamily="34" charset="0"/>
                <a:cs typeface="Arial" panose="020B0604020202020204" pitchFamily="34" charset="0"/>
              </a:rPr>
              <a:t>Most formal conformity assessment, is actually carried out by the manufacturers of products.</a:t>
            </a:r>
          </a:p>
          <a:p>
            <a:pPr algn="just"/>
            <a:endParaRPr lang="en-US">
              <a:latin typeface="Arial" panose="020B0604020202020204" pitchFamily="34" charset="0"/>
              <a:cs typeface="Arial" panose="020B0604020202020204" pitchFamily="34" charset="0"/>
            </a:endParaRPr>
          </a:p>
          <a:p>
            <a:pPr algn="just"/>
            <a:r>
              <a:rPr lang="en-US">
                <a:latin typeface="Arial" panose="020B0604020202020204" pitchFamily="34" charset="0"/>
                <a:cs typeface="Arial" panose="020B0604020202020204" pitchFamily="34" charset="0"/>
              </a:rPr>
              <a:t>This is called 1</a:t>
            </a:r>
            <a:r>
              <a:rPr lang="en-US" baseline="30000">
                <a:latin typeface="Arial" panose="020B0604020202020204" pitchFamily="34" charset="0"/>
                <a:cs typeface="Arial" panose="020B0604020202020204" pitchFamily="34" charset="0"/>
              </a:rPr>
              <a:t>st</a:t>
            </a:r>
            <a:r>
              <a:rPr lang="en-US">
                <a:latin typeface="Arial" panose="020B0604020202020204" pitchFamily="34" charset="0"/>
                <a:cs typeface="Arial" panose="020B0604020202020204" pitchFamily="34" charset="0"/>
              </a:rPr>
              <a:t> party conformity assessment.</a:t>
            </a:r>
          </a:p>
          <a:p>
            <a:pPr algn="just"/>
            <a:endParaRPr lang="en-US">
              <a:latin typeface="Arial" panose="020B0604020202020204" pitchFamily="34" charset="0"/>
              <a:cs typeface="Arial" panose="020B0604020202020204" pitchFamily="34" charset="0"/>
            </a:endParaRPr>
          </a:p>
          <a:p>
            <a:pPr algn="just"/>
            <a:r>
              <a:rPr lang="en-US">
                <a:latin typeface="Arial" panose="020B0604020202020204" pitchFamily="34" charset="0"/>
                <a:cs typeface="Arial" panose="020B0604020202020204" pitchFamily="34" charset="0"/>
              </a:rPr>
              <a:t>In this case a manufacturer or supplier makes a declaration of conformity, which is known as a supplier’s declaration of conformity, or </a:t>
            </a:r>
            <a:r>
              <a:rPr lang="en-US" err="1">
                <a:latin typeface="Arial" panose="020B0604020202020204" pitchFamily="34" charset="0"/>
                <a:cs typeface="Arial" panose="020B0604020202020204" pitchFamily="34" charset="0"/>
              </a:rPr>
              <a:t>SDoC</a:t>
            </a:r>
            <a:r>
              <a:rPr lang="en-US">
                <a:latin typeface="Arial" panose="020B0604020202020204" pitchFamily="34" charset="0"/>
                <a:cs typeface="Arial" panose="020B0604020202020204" pitchFamily="34" charset="0"/>
              </a:rPr>
              <a:t>.</a:t>
            </a:r>
          </a:p>
          <a:p>
            <a:pPr algn="just"/>
            <a:endParaRPr lang="en-US">
              <a:latin typeface="Arial" panose="020B0604020202020204" pitchFamily="34" charset="0"/>
              <a:cs typeface="Arial" panose="020B0604020202020204" pitchFamily="34" charset="0"/>
            </a:endParaRPr>
          </a:p>
          <a:p>
            <a:pPr algn="just"/>
            <a:r>
              <a:rPr lang="en-US">
                <a:latin typeface="Arial" panose="020B0604020202020204" pitchFamily="34" charset="0"/>
                <a:cs typeface="Arial" panose="020B0604020202020204" pitchFamily="34" charset="0"/>
              </a:rPr>
              <a:t>Based on their own conformity assessment results they can then make claims about the safety and performance of those products, </a:t>
            </a:r>
          </a:p>
          <a:p>
            <a:pPr algn="just"/>
            <a:r>
              <a:rPr lang="en-US">
                <a:latin typeface="Arial" panose="020B0604020202020204" pitchFamily="34" charset="0"/>
                <a:cs typeface="Arial" panose="020B0604020202020204" pitchFamily="34" charset="0"/>
              </a:rPr>
              <a:t>they can offer guarantees, </a:t>
            </a:r>
          </a:p>
          <a:p>
            <a:pPr algn="just"/>
            <a:r>
              <a:rPr lang="en-US">
                <a:latin typeface="Arial" panose="020B0604020202020204" pitchFamily="34" charset="0"/>
                <a:cs typeface="Arial" panose="020B0604020202020204" pitchFamily="34" charset="0"/>
              </a:rPr>
              <a:t>and they can be sure to respect the regulatory requirements to sell those products on different local and international markets.</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811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defTabSz="940024" eaLnBrk="0" hangingPunct="0">
              <a:defRPr sz="3800">
                <a:solidFill>
                  <a:srgbClr val="58585A"/>
                </a:solidFill>
                <a:latin typeface="Arial" charset="0"/>
                <a:ea typeface="Osaka" pitchFamily="-92" charset="-128"/>
              </a:defRPr>
            </a:lvl1pPr>
            <a:lvl2pPr marL="740625" indent="-284856" defTabSz="940024" eaLnBrk="0" hangingPunct="0">
              <a:defRPr sz="3800">
                <a:solidFill>
                  <a:srgbClr val="58585A"/>
                </a:solidFill>
                <a:latin typeface="Arial" charset="0"/>
                <a:ea typeface="Osaka" pitchFamily="-92" charset="-128"/>
              </a:defRPr>
            </a:lvl2pPr>
            <a:lvl3pPr marL="1139424" indent="-227884" defTabSz="940024" eaLnBrk="0" hangingPunct="0">
              <a:defRPr sz="3800">
                <a:solidFill>
                  <a:srgbClr val="58585A"/>
                </a:solidFill>
                <a:latin typeface="Arial" charset="0"/>
                <a:ea typeface="Osaka" pitchFamily="-92" charset="-128"/>
              </a:defRPr>
            </a:lvl3pPr>
            <a:lvl4pPr marL="1595193" indent="-227884" defTabSz="940024" eaLnBrk="0" hangingPunct="0">
              <a:defRPr sz="3800">
                <a:solidFill>
                  <a:srgbClr val="58585A"/>
                </a:solidFill>
                <a:latin typeface="Arial" charset="0"/>
                <a:ea typeface="Osaka" pitchFamily="-92" charset="-128"/>
              </a:defRPr>
            </a:lvl4pPr>
            <a:lvl5pPr marL="2050962" indent="-227884" defTabSz="940024" eaLnBrk="0" hangingPunct="0">
              <a:defRPr sz="3800">
                <a:solidFill>
                  <a:srgbClr val="58585A"/>
                </a:solidFill>
                <a:latin typeface="Arial" charset="0"/>
                <a:ea typeface="Osaka" pitchFamily="-92" charset="-128"/>
              </a:defRPr>
            </a:lvl5pPr>
            <a:lvl6pPr marL="2506732" indent="-227884" defTabSz="940024" eaLnBrk="0" fontAlgn="base" hangingPunct="0">
              <a:spcBef>
                <a:spcPct val="0"/>
              </a:spcBef>
              <a:spcAft>
                <a:spcPct val="0"/>
              </a:spcAft>
              <a:defRPr sz="3800">
                <a:solidFill>
                  <a:srgbClr val="58585A"/>
                </a:solidFill>
                <a:latin typeface="Arial" charset="0"/>
                <a:ea typeface="Osaka" pitchFamily="-92" charset="-128"/>
              </a:defRPr>
            </a:lvl6pPr>
            <a:lvl7pPr marL="2962501" indent="-227884" defTabSz="940024" eaLnBrk="0" fontAlgn="base" hangingPunct="0">
              <a:spcBef>
                <a:spcPct val="0"/>
              </a:spcBef>
              <a:spcAft>
                <a:spcPct val="0"/>
              </a:spcAft>
              <a:defRPr sz="3800">
                <a:solidFill>
                  <a:srgbClr val="58585A"/>
                </a:solidFill>
                <a:latin typeface="Arial" charset="0"/>
                <a:ea typeface="Osaka" pitchFamily="-92" charset="-128"/>
              </a:defRPr>
            </a:lvl7pPr>
            <a:lvl8pPr marL="3418271" indent="-227884" defTabSz="940024" eaLnBrk="0" fontAlgn="base" hangingPunct="0">
              <a:spcBef>
                <a:spcPct val="0"/>
              </a:spcBef>
              <a:spcAft>
                <a:spcPct val="0"/>
              </a:spcAft>
              <a:defRPr sz="3800">
                <a:solidFill>
                  <a:srgbClr val="58585A"/>
                </a:solidFill>
                <a:latin typeface="Arial" charset="0"/>
                <a:ea typeface="Osaka" pitchFamily="-92" charset="-128"/>
              </a:defRPr>
            </a:lvl8pPr>
            <a:lvl9pPr marL="3874040" indent="-227884" defTabSz="940024" eaLnBrk="0" fontAlgn="base" hangingPunct="0">
              <a:spcBef>
                <a:spcPct val="0"/>
              </a:spcBef>
              <a:spcAft>
                <a:spcPct val="0"/>
              </a:spcAft>
              <a:defRPr sz="3800">
                <a:solidFill>
                  <a:srgbClr val="58585A"/>
                </a:solidFill>
                <a:latin typeface="Arial" charset="0"/>
                <a:ea typeface="Osaka" pitchFamily="-92" charset="-128"/>
              </a:defRPr>
            </a:lvl9pPr>
          </a:lstStyle>
          <a:p>
            <a:fld id="{4CBC9467-DC41-406A-85CC-1B8194C9BFCB}" type="slidenum">
              <a:rPr lang="en-GB" altLang="en-US" sz="1200">
                <a:solidFill>
                  <a:schemeClr val="tx1"/>
                </a:solidFill>
                <a:latin typeface="Times New Roman" pitchFamily="18" charset="0"/>
              </a:rPr>
              <a:pPr/>
              <a:t>14</a:t>
            </a:fld>
            <a:endParaRPr lang="en-GB" altLang="en-US" sz="1200">
              <a:solidFill>
                <a:schemeClr val="tx1"/>
              </a:solidFill>
              <a:latin typeface="Times New Roman" pitchFamily="18" charset="0"/>
            </a:endParaRPr>
          </a:p>
        </p:txBody>
      </p:sp>
      <p:sp>
        <p:nvSpPr>
          <p:cNvPr id="31747" name="Rectangle 2"/>
          <p:cNvSpPr>
            <a:spLocks noGrp="1" noRot="1" noChangeAspect="1" noChangeArrowheads="1" noTextEdit="1"/>
          </p:cNvSpPr>
          <p:nvPr>
            <p:ph type="sldImg"/>
          </p:nvPr>
        </p:nvSpPr>
        <p:spPr>
          <a:xfrm>
            <a:off x="225425" y="808038"/>
            <a:ext cx="4532313" cy="2549525"/>
          </a:xfrm>
          <a:ln/>
        </p:spPr>
      </p:sp>
      <p:sp>
        <p:nvSpPr>
          <p:cNvPr id="31748" name="Rectangle 3"/>
          <p:cNvSpPr>
            <a:spLocks noGrp="1" noChangeArrowheads="1"/>
          </p:cNvSpPr>
          <p:nvPr>
            <p:ph type="body" idx="1"/>
          </p:nvPr>
        </p:nvSpPr>
        <p:spPr>
          <a:xfrm>
            <a:off x="689801" y="3513112"/>
            <a:ext cx="5679440" cy="3539470"/>
          </a:xfrm>
          <a:noFill/>
        </p:spPr>
        <p:txBody>
          <a:bodyPr/>
          <a:lstStyle/>
          <a:p>
            <a:pPr algn="just"/>
            <a:r>
              <a:rPr lang="en-US">
                <a:latin typeface="Arial" panose="020B0604020202020204" pitchFamily="34" charset="0"/>
                <a:cs typeface="Arial" panose="020B0604020202020204" pitchFamily="34" charset="0"/>
              </a:rPr>
              <a:t>Then there is of course conformity assessment performed by independent professional organizations.</a:t>
            </a:r>
          </a:p>
          <a:p>
            <a:pPr algn="just"/>
            <a:endParaRPr lang="en-US">
              <a:latin typeface="Arial" panose="020B0604020202020204" pitchFamily="34" charset="0"/>
              <a:cs typeface="Arial" panose="020B0604020202020204" pitchFamily="34" charset="0"/>
            </a:endParaRPr>
          </a:p>
          <a:p>
            <a:pPr algn="just"/>
            <a:r>
              <a:rPr lang="en-US">
                <a:latin typeface="Arial" panose="020B0604020202020204" pitchFamily="34" charset="0"/>
                <a:cs typeface="Arial" panose="020B0604020202020204" pitchFamily="34" charset="0"/>
              </a:rPr>
              <a:t>They are independent of the manufacturer and supplier, </a:t>
            </a:r>
          </a:p>
          <a:p>
            <a:pPr algn="just"/>
            <a:r>
              <a:rPr lang="en-US">
                <a:latin typeface="Arial" panose="020B0604020202020204" pitchFamily="34" charset="0"/>
                <a:cs typeface="Arial" panose="020B0604020202020204" pitchFamily="34" charset="0"/>
              </a:rPr>
              <a:t>and independent of the customer and end-user.</a:t>
            </a:r>
          </a:p>
          <a:p>
            <a:pPr algn="just"/>
            <a:endParaRPr lang="en-US">
              <a:latin typeface="Arial" panose="020B0604020202020204" pitchFamily="34" charset="0"/>
              <a:cs typeface="Arial" panose="020B0604020202020204" pitchFamily="34" charset="0"/>
            </a:endParaRPr>
          </a:p>
          <a:p>
            <a:pPr algn="just"/>
            <a:r>
              <a:rPr lang="en-US">
                <a:latin typeface="Arial" panose="020B0604020202020204" pitchFamily="34" charset="0"/>
                <a:cs typeface="Arial" panose="020B0604020202020204" pitchFamily="34" charset="0"/>
              </a:rPr>
              <a:t>They are like a judge in a court case giving an impartial decision. </a:t>
            </a:r>
          </a:p>
          <a:p>
            <a:pPr algn="just"/>
            <a:endParaRPr lang="en-US">
              <a:latin typeface="Arial" panose="020B0604020202020204" pitchFamily="34" charset="0"/>
              <a:cs typeface="Arial" panose="020B0604020202020204" pitchFamily="34" charset="0"/>
            </a:endParaRPr>
          </a:p>
          <a:p>
            <a:pPr algn="just"/>
            <a:r>
              <a:rPr lang="en-US">
                <a:latin typeface="Arial" panose="020B0604020202020204" pitchFamily="34" charset="0"/>
                <a:cs typeface="Arial" panose="020B0604020202020204" pitchFamily="34" charset="0"/>
              </a:rPr>
              <a:t>This is 3</a:t>
            </a:r>
            <a:r>
              <a:rPr lang="en-US" baseline="30000">
                <a:latin typeface="Arial" panose="020B0604020202020204" pitchFamily="34" charset="0"/>
                <a:cs typeface="Arial" panose="020B0604020202020204" pitchFamily="34" charset="0"/>
              </a:rPr>
              <a:t>rd</a:t>
            </a:r>
            <a:r>
              <a:rPr lang="en-US">
                <a:latin typeface="Arial" panose="020B0604020202020204" pitchFamily="34" charset="0"/>
                <a:cs typeface="Arial" panose="020B0604020202020204" pitchFamily="34" charset="0"/>
              </a:rPr>
              <a:t> party conformity assessment, and often involves certification. </a:t>
            </a:r>
          </a:p>
          <a:p>
            <a:pPr algn="just"/>
            <a:endParaRPr lang="en-US">
              <a:latin typeface="Arial" panose="020B0604020202020204" pitchFamily="34" charset="0"/>
              <a:cs typeface="Arial" panose="020B0604020202020204" pitchFamily="34" charset="0"/>
            </a:endParaRPr>
          </a:p>
          <a:p>
            <a:pPr algn="just" defTabSz="964948">
              <a:defRPr/>
            </a:pPr>
            <a:r>
              <a:rPr lang="en-US" baseline="0">
                <a:latin typeface="Arial" panose="020B0604020202020204" pitchFamily="34" charset="0"/>
                <a:cs typeface="Arial" panose="020B0604020202020204" pitchFamily="34" charset="0"/>
              </a:rPr>
              <a:t>But when do you need all of these different types of conformity assessment.</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defTabSz="964948">
              <a:defRPr/>
            </a:pPr>
            <a:endParaRPr lang="en-US" baseline="0">
              <a:latin typeface="Arial" panose="020B0604020202020204" pitchFamily="34" charset="0"/>
              <a:cs typeface="Arial" panose="020B0604020202020204" pitchFamily="34" charset="0"/>
            </a:endParaRPr>
          </a:p>
          <a:p>
            <a:pPr algn="just"/>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4809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25425" y="808038"/>
            <a:ext cx="4532313" cy="2549525"/>
          </a:xfrm>
        </p:spPr>
      </p:sp>
      <p:sp>
        <p:nvSpPr>
          <p:cNvPr id="3" name="Notizenplatzhalter 2"/>
          <p:cNvSpPr>
            <a:spLocks noGrp="1"/>
          </p:cNvSpPr>
          <p:nvPr>
            <p:ph type="body" idx="1"/>
          </p:nvPr>
        </p:nvSpPr>
        <p:spPr>
          <a:xfrm>
            <a:off x="689803" y="3513112"/>
            <a:ext cx="5962668" cy="4154974"/>
          </a:xfrm>
        </p:spPr>
        <p:txBody>
          <a:bodyPr/>
          <a:lstStyle/>
          <a:p>
            <a:pPr algn="just"/>
            <a:r>
              <a:rPr lang="en-US" baseline="0">
                <a:latin typeface="Arial" panose="020B0604020202020204" pitchFamily="34" charset="0"/>
                <a:cs typeface="Arial" panose="020B0604020202020204" pitchFamily="34" charset="0"/>
              </a:rPr>
              <a:t>Well, as I said before, it all comes down to quality and risk.</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The level of conformity assessment to use, will depend on the level of risk of the product or service.</a:t>
            </a:r>
          </a:p>
          <a:p>
            <a:pPr algn="just"/>
            <a:r>
              <a:rPr lang="en-US" baseline="0">
                <a:latin typeface="Arial" panose="020B0604020202020204" pitchFamily="34" charset="0"/>
                <a:cs typeface="Arial" panose="020B0604020202020204" pitchFamily="34" charset="0"/>
              </a:rPr>
              <a:t>For example, for a computer mouse there is very little risk of harm from its use.</a:t>
            </a:r>
          </a:p>
          <a:p>
            <a:pPr algn="just"/>
            <a:r>
              <a:rPr lang="en-US" baseline="0">
                <a:latin typeface="Arial" panose="020B0604020202020204" pitchFamily="34" charset="0"/>
                <a:cs typeface="Arial" panose="020B0604020202020204" pitchFamily="34" charset="0"/>
              </a:rPr>
              <a:t>A computer mouse does not get hot or use mains voltage, and so there is little risk unless someone throws it at you.</a:t>
            </a:r>
          </a:p>
          <a:p>
            <a:pPr algn="just"/>
            <a:r>
              <a:rPr lang="en-US" baseline="0">
                <a:latin typeface="Arial" panose="020B0604020202020204" pitchFamily="34" charset="0"/>
                <a:cs typeface="Arial" panose="020B0604020202020204" pitchFamily="34" charset="0"/>
              </a:rPr>
              <a:t>It is a low-risk product.</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Therefore, because it is a low-risk product, the level of conformity assessment needed to check if it is conformant with a safety standard, can also be low.</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Low-risk items require only low-level conformity assessment.</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In this case the product supplier’s own declaration of conformity is sufficient.</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US" baseline="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a:xfrm>
            <a:off x="3916118" y="9660696"/>
            <a:ext cx="3183182" cy="573918"/>
          </a:xfrm>
          <a:prstGeom prst="rect">
            <a:avLst/>
          </a:prstGeom>
        </p:spPr>
        <p:txBody>
          <a:bodyPr/>
          <a:lstStyle/>
          <a:p>
            <a:fld id="{807C0990-C8C0-481C-94F2-EA38F9017F7C}" type="slidenum">
              <a:rPr lang="en-US" altLang="de-DE" smtClean="0"/>
              <a:pPr/>
              <a:t>15</a:t>
            </a:fld>
            <a:endParaRPr lang="en-US" altLang="de-DE"/>
          </a:p>
        </p:txBody>
      </p:sp>
    </p:spTree>
    <p:extLst>
      <p:ext uri="{BB962C8B-B14F-4D97-AF65-F5344CB8AC3E}">
        <p14:creationId xmlns:p14="http://schemas.microsoft.com/office/powerpoint/2010/main" val="4135796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25425" y="808038"/>
            <a:ext cx="4532313" cy="2549525"/>
          </a:xfrm>
        </p:spPr>
      </p:sp>
      <p:sp>
        <p:nvSpPr>
          <p:cNvPr id="3" name="Notizenplatzhalter 2"/>
          <p:cNvSpPr>
            <a:spLocks noGrp="1"/>
          </p:cNvSpPr>
          <p:nvPr>
            <p:ph type="body" idx="1"/>
          </p:nvPr>
        </p:nvSpPr>
        <p:spPr>
          <a:xfrm>
            <a:off x="689803" y="3513113"/>
            <a:ext cx="5962668" cy="4609846"/>
          </a:xfrm>
        </p:spPr>
        <p:txBody>
          <a:bodyPr/>
          <a:lstStyle/>
          <a:p>
            <a:pPr algn="just"/>
            <a:r>
              <a:rPr lang="en-US" baseline="0">
                <a:latin typeface="Arial" panose="020B0604020202020204" pitchFamily="34" charset="0"/>
                <a:cs typeface="Arial" panose="020B0604020202020204" pitchFamily="34" charset="0"/>
              </a:rPr>
              <a:t>As the risk increases, so should the level of conformity assessment.</a:t>
            </a:r>
          </a:p>
          <a:p>
            <a:pPr algn="just"/>
            <a:r>
              <a:rPr lang="en-US" baseline="0">
                <a:latin typeface="Arial" panose="020B0604020202020204" pitchFamily="34" charset="0"/>
                <a:cs typeface="Arial" panose="020B0604020202020204" pitchFamily="34" charset="0"/>
              </a:rPr>
              <a:t>For example, a hair dryer has a medium level of risk.</a:t>
            </a:r>
          </a:p>
          <a:p>
            <a:pPr algn="just"/>
            <a:r>
              <a:rPr lang="en-US" baseline="0">
                <a:latin typeface="Arial" panose="020B0604020202020204" pitchFamily="34" charset="0"/>
                <a:cs typeface="Arial" panose="020B0604020202020204" pitchFamily="34" charset="0"/>
              </a:rPr>
              <a:t>A hair dryer gets hot, and if the plastic is sub-standard it could melt in your hand.</a:t>
            </a:r>
          </a:p>
          <a:p>
            <a:pPr algn="just"/>
            <a:r>
              <a:rPr lang="en-US" baseline="0">
                <a:latin typeface="Arial" panose="020B0604020202020204" pitchFamily="34" charset="0"/>
                <a:cs typeface="Arial" panose="020B0604020202020204" pitchFamily="34" charset="0"/>
              </a:rPr>
              <a:t>A hair dryer is connected to mains-voltage and could therefore electrocute you.</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The risk is much higher than a computer mouse, but it’s limited to only one person.</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In this case a medium level of conformity assessment is needed.</a:t>
            </a:r>
          </a:p>
          <a:p>
            <a:pPr algn="just"/>
            <a:r>
              <a:rPr lang="en-US" baseline="0">
                <a:latin typeface="Arial" panose="020B0604020202020204" pitchFamily="34" charset="0"/>
                <a:cs typeface="Arial" panose="020B0604020202020204" pitchFamily="34" charset="0"/>
              </a:rPr>
              <a:t>In this case it is best not to rely only on the product supplier’s declaration, but rather to seek independent verification from a qualified expert.</a:t>
            </a:r>
          </a:p>
          <a:p>
            <a:pPr algn="just"/>
            <a:r>
              <a:rPr lang="en-US" baseline="0">
                <a:latin typeface="Arial" panose="020B0604020202020204" pitchFamily="34" charset="0"/>
                <a:cs typeface="Arial" panose="020B0604020202020204" pitchFamily="34" charset="0"/>
              </a:rPr>
              <a:t>This is type 1 conformity assessment and would result in a certificate being issued based on a type-test report about the product.</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Type 1 certification usually only tests one example of the product-type and assumes that that product-sample is representative of all the other same-type-of-products coming from that supplier’s production line. </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Type 1 certification does not check the production factory itself.</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US" baseline="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a:xfrm>
            <a:off x="3862130" y="9660696"/>
            <a:ext cx="3183182" cy="573918"/>
          </a:xfrm>
          <a:prstGeom prst="rect">
            <a:avLst/>
          </a:prstGeom>
        </p:spPr>
        <p:txBody>
          <a:bodyPr/>
          <a:lstStyle/>
          <a:p>
            <a:fld id="{807C0990-C8C0-481C-94F2-EA38F9017F7C}" type="slidenum">
              <a:rPr lang="en-US" altLang="de-DE" smtClean="0"/>
              <a:pPr/>
              <a:t>16</a:t>
            </a:fld>
            <a:endParaRPr lang="en-US" altLang="de-DE"/>
          </a:p>
        </p:txBody>
      </p:sp>
    </p:spTree>
    <p:extLst>
      <p:ext uri="{BB962C8B-B14F-4D97-AF65-F5344CB8AC3E}">
        <p14:creationId xmlns:p14="http://schemas.microsoft.com/office/powerpoint/2010/main" val="4135796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25425" y="808038"/>
            <a:ext cx="4532313" cy="2549525"/>
          </a:xfrm>
        </p:spPr>
      </p:sp>
      <p:sp>
        <p:nvSpPr>
          <p:cNvPr id="3" name="Notizenplatzhalter 2"/>
          <p:cNvSpPr>
            <a:spLocks noGrp="1"/>
          </p:cNvSpPr>
          <p:nvPr>
            <p:ph type="body" idx="1"/>
          </p:nvPr>
        </p:nvSpPr>
        <p:spPr>
          <a:xfrm>
            <a:off x="689803" y="3513111"/>
            <a:ext cx="5962668" cy="5154887"/>
          </a:xfrm>
        </p:spPr>
        <p:txBody>
          <a:bodyPr/>
          <a:lstStyle/>
          <a:p>
            <a:pPr algn="just"/>
            <a:r>
              <a:rPr lang="en-US" baseline="0">
                <a:latin typeface="Arial" panose="020B0604020202020204" pitchFamily="34" charset="0"/>
                <a:cs typeface="Arial" panose="020B0604020202020204" pitchFamily="34" charset="0"/>
              </a:rPr>
              <a:t>When the risk reaches a level where more than one person could be harmed or even killed, or where significant property or environmental damage could occur, then stronger, more stringent conformity assessment is needed to ensure confidence that the risk is properly managed.</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For products or components that are dangerous in themselves, or that are being used in a dangerous environment, stronger conformity assessment is needed, and typically Type 5 certification is used.</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For example, the same electric pump can be used to pump water, or to pump fuel. </a:t>
            </a:r>
          </a:p>
          <a:p>
            <a:pPr algn="just"/>
            <a:r>
              <a:rPr lang="en-US" baseline="0">
                <a:latin typeface="Arial" panose="020B0604020202020204" pitchFamily="34" charset="0"/>
                <a:cs typeface="Arial" panose="020B0604020202020204" pitchFamily="34" charset="0"/>
              </a:rPr>
              <a:t>However, in the application of pumping fuel, the conformity assessment requirements are much higher.</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Type 5 certification not only tests one or more examples of the product-type or component, but also assesses the manufacturer’s production facilities, processes and quality management system. </a:t>
            </a:r>
          </a:p>
          <a:p>
            <a:pPr algn="just"/>
            <a:r>
              <a:rPr lang="en-US" baseline="0">
                <a:latin typeface="Arial" panose="020B0604020202020204" pitchFamily="34" charset="0"/>
                <a:cs typeface="Arial" panose="020B0604020202020204" pitchFamily="34" charset="0"/>
              </a:rPr>
              <a:t>A type 5 certification covers all of this and is maintained through periodic surveillance visits to the manufacturer’s production site and sometimes the retesting of other samples of the product-type.</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US" baseline="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a:xfrm>
            <a:off x="3916118" y="9660696"/>
            <a:ext cx="3183182" cy="573918"/>
          </a:xfrm>
          <a:prstGeom prst="rect">
            <a:avLst/>
          </a:prstGeom>
        </p:spPr>
        <p:txBody>
          <a:bodyPr/>
          <a:lstStyle/>
          <a:p>
            <a:fld id="{807C0990-C8C0-481C-94F2-EA38F9017F7C}" type="slidenum">
              <a:rPr lang="en-US" altLang="de-DE" smtClean="0"/>
              <a:pPr/>
              <a:t>17</a:t>
            </a:fld>
            <a:endParaRPr lang="en-US" altLang="de-DE"/>
          </a:p>
        </p:txBody>
      </p:sp>
    </p:spTree>
    <p:extLst>
      <p:ext uri="{BB962C8B-B14F-4D97-AF65-F5344CB8AC3E}">
        <p14:creationId xmlns:p14="http://schemas.microsoft.com/office/powerpoint/2010/main" val="4135796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25425" y="808038"/>
            <a:ext cx="4532313" cy="2549525"/>
          </a:xfrm>
        </p:spPr>
      </p:sp>
      <p:sp>
        <p:nvSpPr>
          <p:cNvPr id="3" name="Notizenplatzhalter 2"/>
          <p:cNvSpPr>
            <a:spLocks noGrp="1"/>
          </p:cNvSpPr>
          <p:nvPr>
            <p:ph type="body" idx="1"/>
          </p:nvPr>
        </p:nvSpPr>
        <p:spPr>
          <a:xfrm>
            <a:off x="689803" y="3513113"/>
            <a:ext cx="5962668" cy="4325551"/>
          </a:xfrm>
        </p:spPr>
        <p:txBody>
          <a:bodyPr/>
          <a:lstStyle/>
          <a:p>
            <a:pPr algn="just"/>
            <a:r>
              <a:rPr lang="en-US" baseline="0">
                <a:latin typeface="Arial" panose="020B0604020202020204" pitchFamily="34" charset="0"/>
                <a:cs typeface="Arial" panose="020B0604020202020204" pitchFamily="34" charset="0"/>
              </a:rPr>
              <a:t>When the risk is extreme, the highest forms of conformity assessment are needed.</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Extreme risk comes from extreme consequences such as a high death and injury toil, major property damage and destruction, major environmental damage, economic damage and other short- and long-term effects.</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In the example of an oil refinery, a range of stringent conformity assessment actions are needed to manage the risk. </a:t>
            </a:r>
          </a:p>
          <a:p>
            <a:pPr algn="just"/>
            <a:r>
              <a:rPr lang="en-US" baseline="0">
                <a:latin typeface="Arial" panose="020B0604020202020204" pitchFamily="34" charset="0"/>
                <a:cs typeface="Arial" panose="020B0604020202020204" pitchFamily="34" charset="0"/>
              </a:rPr>
              <a:t>For example, the equipement used and the manufacturers of that equipment must be Type 5 certified. </a:t>
            </a:r>
          </a:p>
          <a:p>
            <a:pPr algn="just"/>
            <a:r>
              <a:rPr lang="en-US" baseline="0">
                <a:latin typeface="Arial" panose="020B0604020202020204" pitchFamily="34" charset="0"/>
                <a:cs typeface="Arial" panose="020B0604020202020204" pitchFamily="34" charset="0"/>
              </a:rPr>
              <a:t>The operational management and the quality processes used by that management must be certified. </a:t>
            </a:r>
          </a:p>
          <a:p>
            <a:pPr algn="just"/>
            <a:r>
              <a:rPr lang="en-US" baseline="0">
                <a:latin typeface="Arial" panose="020B0604020202020204" pitchFamily="34" charset="0"/>
                <a:cs typeface="Arial" panose="020B0604020202020204" pitchFamily="34" charset="0"/>
              </a:rPr>
              <a:t>The providers of maintenance, their equipment and their processes have to be certified. </a:t>
            </a:r>
          </a:p>
          <a:p>
            <a:pPr algn="just"/>
            <a:r>
              <a:rPr lang="en-US" baseline="0">
                <a:latin typeface="Arial" panose="020B0604020202020204" pitchFamily="34" charset="0"/>
                <a:cs typeface="Arial" panose="020B0604020202020204" pitchFamily="34" charset="0"/>
              </a:rPr>
              <a:t>The people working within the oil refinery, or as service providers to the oil refinery, must also be qualified and their competencies certified.</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US" baseline="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a:xfrm>
            <a:off x="3890067" y="9660696"/>
            <a:ext cx="3183182" cy="573918"/>
          </a:xfrm>
          <a:prstGeom prst="rect">
            <a:avLst/>
          </a:prstGeom>
        </p:spPr>
        <p:txBody>
          <a:bodyPr/>
          <a:lstStyle/>
          <a:p>
            <a:fld id="{807C0990-C8C0-481C-94F2-EA38F9017F7C}" type="slidenum">
              <a:rPr lang="en-US" altLang="de-DE" smtClean="0"/>
              <a:pPr/>
              <a:t>18</a:t>
            </a:fld>
            <a:endParaRPr lang="en-US" altLang="de-DE"/>
          </a:p>
        </p:txBody>
      </p:sp>
    </p:spTree>
    <p:extLst>
      <p:ext uri="{BB962C8B-B14F-4D97-AF65-F5344CB8AC3E}">
        <p14:creationId xmlns:p14="http://schemas.microsoft.com/office/powerpoint/2010/main" val="4135796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3"/>
            <a:ext cx="5679440" cy="2757659"/>
          </a:xfrm>
        </p:spPr>
        <p:txBody>
          <a:bodyPr/>
          <a:lstStyle/>
          <a:p>
            <a:r>
              <a:rPr lang="en-US" baseline="0">
                <a:latin typeface="Arial" panose="020B0604020202020204" pitchFamily="34" charset="0"/>
                <a:cs typeface="Arial" panose="020B0604020202020204" pitchFamily="34" charset="0"/>
              </a:rPr>
              <a:t>So, who else does conformity assessment ?</a:t>
            </a:r>
          </a:p>
          <a:p>
            <a:r>
              <a:rPr lang="en-US" baseline="0">
                <a:latin typeface="Arial" panose="020B0604020202020204" pitchFamily="34" charset="0"/>
                <a:cs typeface="Arial" panose="020B0604020202020204" pitchFamily="34" charset="0"/>
              </a:rPr>
              <a:t>And certainly, who does formal CA ?</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US" baseline="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0C52B03-1DCD-4BC5-BE43-4F6ED426070A}" type="slidenum">
              <a:rPr lang="en-US" smtClean="0"/>
              <a:t>19</a:t>
            </a:fld>
            <a:endParaRPr lang="en-US"/>
          </a:p>
        </p:txBody>
      </p:sp>
    </p:spTree>
    <p:extLst>
      <p:ext uri="{BB962C8B-B14F-4D97-AF65-F5344CB8AC3E}">
        <p14:creationId xmlns:p14="http://schemas.microsoft.com/office/powerpoint/2010/main" val="55665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25425" y="808038"/>
            <a:ext cx="4532313" cy="2549525"/>
          </a:xfrm>
        </p:spPr>
      </p:sp>
      <p:sp>
        <p:nvSpPr>
          <p:cNvPr id="3" name="Notizenplatzhalter 2"/>
          <p:cNvSpPr>
            <a:spLocks noGrp="1"/>
          </p:cNvSpPr>
          <p:nvPr>
            <p:ph type="body" idx="1"/>
          </p:nvPr>
        </p:nvSpPr>
        <p:spPr>
          <a:xfrm>
            <a:off x="689803" y="3513111"/>
            <a:ext cx="5962668" cy="5154887"/>
          </a:xfrm>
        </p:spPr>
        <p:txBody>
          <a:bodyPr/>
          <a:lstStyle/>
          <a:p>
            <a:pPr algn="just"/>
            <a:r>
              <a:rPr lang="en-US" baseline="0" dirty="0">
                <a:latin typeface="Arial" panose="020B0604020202020204" pitchFamily="34" charset="0"/>
                <a:cs typeface="Arial" panose="020B0604020202020204" pitchFamily="34" charset="0"/>
              </a:rPr>
              <a:t>We will first start with a thought experiment.</a:t>
            </a:r>
          </a:p>
          <a:p>
            <a:pPr algn="just"/>
            <a:endParaRPr lang="en-US" baseline="0" dirty="0">
              <a:latin typeface="Arial" panose="020B0604020202020204" pitchFamily="34" charset="0"/>
              <a:cs typeface="Arial" panose="020B0604020202020204" pitchFamily="34" charset="0"/>
            </a:endParaRPr>
          </a:p>
          <a:p>
            <a:pPr algn="just"/>
            <a:r>
              <a:rPr lang="en-US" baseline="0" dirty="0">
                <a:latin typeface="Arial" panose="020B0604020202020204" pitchFamily="34" charset="0"/>
                <a:cs typeface="Arial" panose="020B0604020202020204" pitchFamily="34" charset="0"/>
              </a:rPr>
              <a:t>I’d like you all to ask yourself this question… </a:t>
            </a:r>
          </a:p>
          <a:p>
            <a:pPr algn="just"/>
            <a:r>
              <a:rPr lang="en-US" baseline="0" dirty="0">
                <a:latin typeface="Arial" panose="020B0604020202020204" pitchFamily="34" charset="0"/>
                <a:cs typeface="Arial" panose="020B0604020202020204" pitchFamily="34" charset="0"/>
              </a:rPr>
              <a:t>How do </a:t>
            </a:r>
            <a:r>
              <a:rPr lang="en-US" u="sng" baseline="0" dirty="0">
                <a:latin typeface="Arial" panose="020B0604020202020204" pitchFamily="34" charset="0"/>
                <a:cs typeface="Arial" panose="020B0604020202020204" pitchFamily="34" charset="0"/>
              </a:rPr>
              <a:t>you</a:t>
            </a:r>
            <a:r>
              <a:rPr lang="en-US" baseline="0" dirty="0">
                <a:latin typeface="Arial" panose="020B0604020202020204" pitchFamily="34" charset="0"/>
                <a:cs typeface="Arial" panose="020B0604020202020204" pitchFamily="34" charset="0"/>
              </a:rPr>
              <a:t> make purchasing decisions ?</a:t>
            </a:r>
          </a:p>
          <a:p>
            <a:pPr algn="just"/>
            <a:r>
              <a:rPr lang="en-US" baseline="0" dirty="0">
                <a:latin typeface="Arial" panose="020B0604020202020204" pitchFamily="34" charset="0"/>
                <a:cs typeface="Arial" panose="020B0604020202020204" pitchFamily="34" charset="0"/>
              </a:rPr>
              <a:t>How do we </a:t>
            </a:r>
            <a:r>
              <a:rPr lang="en-US" u="sng" baseline="0" dirty="0">
                <a:latin typeface="Arial" panose="020B0604020202020204" pitchFamily="34" charset="0"/>
                <a:cs typeface="Arial" panose="020B0604020202020204" pitchFamily="34" charset="0"/>
              </a:rPr>
              <a:t>all</a:t>
            </a:r>
            <a:r>
              <a:rPr lang="en-US" baseline="0" dirty="0">
                <a:latin typeface="Arial" panose="020B0604020202020204" pitchFamily="34" charset="0"/>
                <a:cs typeface="Arial" panose="020B0604020202020204" pitchFamily="34" charset="0"/>
              </a:rPr>
              <a:t> make purchasing decisions ?</a:t>
            </a:r>
          </a:p>
          <a:p>
            <a:pPr algn="just"/>
            <a:endParaRPr lang="en-US" baseline="0" dirty="0">
              <a:latin typeface="Arial" panose="020B0604020202020204" pitchFamily="34" charset="0"/>
              <a:cs typeface="Arial" panose="020B0604020202020204" pitchFamily="34" charset="0"/>
            </a:endParaRPr>
          </a:p>
          <a:p>
            <a:pPr algn="just" defTabSz="964728">
              <a:defRPr/>
            </a:pPr>
            <a:r>
              <a:rPr lang="en-US" baseline="0" dirty="0">
                <a:latin typeface="Arial" panose="020B0604020202020204" pitchFamily="34" charset="0"/>
                <a:cs typeface="Arial" panose="020B0604020202020204" pitchFamily="34" charset="0"/>
              </a:rPr>
              <a:t>The answer is,      {click}      we all make purchasing decisions based on confidence.</a:t>
            </a:r>
          </a:p>
          <a:p>
            <a:pPr algn="just"/>
            <a:endParaRPr lang="en-US" baseline="0" dirty="0">
              <a:latin typeface="Arial" panose="020B0604020202020204" pitchFamily="34" charset="0"/>
              <a:cs typeface="Arial" panose="020B0604020202020204" pitchFamily="34" charset="0"/>
            </a:endParaRPr>
          </a:p>
          <a:p>
            <a:pPr algn="just"/>
            <a:r>
              <a:rPr lang="en-US" baseline="0" dirty="0">
                <a:latin typeface="Arial" panose="020B0604020202020204" pitchFamily="34" charset="0"/>
                <a:cs typeface="Arial" panose="020B0604020202020204" pitchFamily="34" charset="0"/>
              </a:rPr>
              <a:t>Either we buy brands we know and trust, or we buy from retailers or suppliers we know and trust, or we buy on trusted advice.</a:t>
            </a:r>
          </a:p>
          <a:p>
            <a:pPr algn="just"/>
            <a:endParaRPr lang="en-US" baseline="0" dirty="0">
              <a:latin typeface="Arial" panose="020B0604020202020204" pitchFamily="34" charset="0"/>
              <a:cs typeface="Arial" panose="020B0604020202020204" pitchFamily="34" charset="0"/>
            </a:endParaRPr>
          </a:p>
          <a:p>
            <a:pPr algn="just"/>
            <a:r>
              <a:rPr lang="en-US" baseline="0" dirty="0">
                <a:latin typeface="Arial" panose="020B0604020202020204" pitchFamily="34" charset="0"/>
                <a:cs typeface="Arial" panose="020B0604020202020204" pitchFamily="34" charset="0"/>
              </a:rPr>
              <a:t>Of course, we also buy on price.</a:t>
            </a:r>
          </a:p>
          <a:p>
            <a:pPr algn="just"/>
            <a:endParaRPr lang="en-US" baseline="0" dirty="0">
              <a:latin typeface="Arial" panose="020B0604020202020204" pitchFamily="34" charset="0"/>
              <a:cs typeface="Arial" panose="020B0604020202020204" pitchFamily="34" charset="0"/>
            </a:endParaRPr>
          </a:p>
          <a:p>
            <a:pPr algn="just" defTabSz="914296">
              <a:defRPr/>
            </a:pPr>
            <a:r>
              <a:rPr lang="en-US" baseline="0" dirty="0">
                <a:latin typeface="Arial" panose="020B0604020202020204" pitchFamily="34" charset="0"/>
                <a:cs typeface="Arial" panose="020B0604020202020204" pitchFamily="34" charset="0"/>
              </a:rPr>
              <a:t>{click}</a:t>
            </a:r>
          </a:p>
        </p:txBody>
      </p:sp>
      <p:sp>
        <p:nvSpPr>
          <p:cNvPr id="4" name="Foliennummernplatzhalter 3"/>
          <p:cNvSpPr>
            <a:spLocks noGrp="1"/>
          </p:cNvSpPr>
          <p:nvPr>
            <p:ph type="sldNum" sz="quarter" idx="10"/>
          </p:nvPr>
        </p:nvSpPr>
        <p:spPr>
          <a:xfrm>
            <a:off x="3916118" y="9660696"/>
            <a:ext cx="3183182" cy="573918"/>
          </a:xfrm>
          <a:prstGeom prst="rect">
            <a:avLst/>
          </a:prstGeom>
        </p:spPr>
        <p:txBody>
          <a:bodyPr/>
          <a:lstStyle/>
          <a:p>
            <a:fld id="{807C0990-C8C0-481C-94F2-EA38F9017F7C}" type="slidenum">
              <a:rPr lang="en-US" altLang="de-DE" smtClean="0"/>
              <a:pPr/>
              <a:t>2</a:t>
            </a:fld>
            <a:endParaRPr lang="en-US" altLang="de-DE"/>
          </a:p>
        </p:txBody>
      </p:sp>
    </p:spTree>
    <p:extLst>
      <p:ext uri="{BB962C8B-B14F-4D97-AF65-F5344CB8AC3E}">
        <p14:creationId xmlns:p14="http://schemas.microsoft.com/office/powerpoint/2010/main" val="4135796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5425" y="808038"/>
            <a:ext cx="4532313" cy="2551112"/>
          </a:xfrm>
        </p:spPr>
      </p:sp>
      <p:sp>
        <p:nvSpPr>
          <p:cNvPr id="3" name="ノート プレースホルダー 2"/>
          <p:cNvSpPr>
            <a:spLocks noGrp="1"/>
          </p:cNvSpPr>
          <p:nvPr>
            <p:ph type="body" idx="1"/>
          </p:nvPr>
        </p:nvSpPr>
        <p:spPr>
          <a:xfrm>
            <a:off x="689802" y="3513111"/>
            <a:ext cx="5879272" cy="3048002"/>
          </a:xfrm>
        </p:spPr>
        <p:txBody>
          <a:bodyPr/>
          <a:lstStyle/>
          <a:p>
            <a:r>
              <a:rPr lang="en-US" baseline="0">
                <a:latin typeface="Arial" panose="020B0604020202020204" pitchFamily="34" charset="0"/>
                <a:cs typeface="Arial" panose="020B0604020202020204" pitchFamily="34" charset="0"/>
              </a:rPr>
              <a:t>Standards and conformity assessment are like two sides of a coin.</a:t>
            </a:r>
          </a:p>
          <a:p>
            <a:endParaRPr lang="en-US" baseline="0">
              <a:latin typeface="Arial" panose="020B0604020202020204" pitchFamily="34" charset="0"/>
              <a:cs typeface="Arial" panose="020B0604020202020204" pitchFamily="34" charset="0"/>
            </a:endParaRPr>
          </a:p>
          <a:p>
            <a:r>
              <a:rPr lang="en-US" baseline="0">
                <a:latin typeface="Arial" panose="020B0604020202020204" pitchFamily="34" charset="0"/>
                <a:cs typeface="Arial" panose="020B0604020202020204" pitchFamily="34" charset="0"/>
              </a:rPr>
              <a:t>No-one will accept a coin with only one face.</a:t>
            </a:r>
          </a:p>
          <a:p>
            <a:r>
              <a:rPr lang="en-US" baseline="0">
                <a:latin typeface="Arial" panose="020B0604020202020204" pitchFamily="34" charset="0"/>
                <a:cs typeface="Arial" panose="020B0604020202020204" pitchFamily="34" charset="0"/>
              </a:rPr>
              <a:t>It has no value.</a:t>
            </a:r>
          </a:p>
          <a:p>
            <a:r>
              <a:rPr lang="en-US" baseline="0">
                <a:latin typeface="Arial" panose="020B0604020202020204" pitchFamily="34" charset="0"/>
                <a:cs typeface="Arial" panose="020B0604020202020204" pitchFamily="34" charset="0"/>
              </a:rPr>
              <a:t>The value comes from its wholeness, both sides together.</a:t>
            </a:r>
          </a:p>
          <a:p>
            <a:endParaRPr lang="en-US" baseline="0">
              <a:latin typeface="Arial" panose="020B0604020202020204" pitchFamily="34" charset="0"/>
              <a:cs typeface="Arial" panose="020B0604020202020204" pitchFamily="34" charset="0"/>
            </a:endParaRPr>
          </a:p>
          <a:p>
            <a:r>
              <a:rPr lang="en-US" baseline="0">
                <a:latin typeface="Arial" panose="020B0604020202020204" pitchFamily="34" charset="0"/>
                <a:cs typeface="Arial" panose="020B0604020202020204" pitchFamily="34" charset="0"/>
              </a:rPr>
              <a:t>It is the same for standards and Conformity assessment, where value is only created when </a:t>
            </a:r>
            <a:r>
              <a:rPr lang="en-US" u="sng" baseline="0">
                <a:latin typeface="Arial" panose="020B0604020202020204" pitchFamily="34" charset="0"/>
                <a:cs typeface="Arial" panose="020B0604020202020204" pitchFamily="34" charset="0"/>
              </a:rPr>
              <a:t>both</a:t>
            </a:r>
            <a:r>
              <a:rPr lang="en-US" baseline="0">
                <a:latin typeface="Arial" panose="020B0604020202020204" pitchFamily="34" charset="0"/>
                <a:cs typeface="Arial" panose="020B0604020202020204" pitchFamily="34" charset="0"/>
              </a:rPr>
              <a:t> are used </a:t>
            </a:r>
            <a:r>
              <a:rPr lang="en-US" u="sng" baseline="0">
                <a:latin typeface="Arial" panose="020B0604020202020204" pitchFamily="34" charset="0"/>
                <a:cs typeface="Arial" panose="020B0604020202020204" pitchFamily="34" charset="0"/>
              </a:rPr>
              <a:t>together</a:t>
            </a:r>
            <a:r>
              <a:rPr lang="en-US" baseline="0">
                <a:latin typeface="Arial" panose="020B0604020202020204" pitchFamily="34" charset="0"/>
                <a:cs typeface="Arial" panose="020B0604020202020204" pitchFamily="34" charset="0"/>
              </a:rPr>
              <a:t>.</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US" baseline="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a:defRPr/>
            </a:pPr>
            <a:fld id="{D88FB5D7-6D66-414A-83A8-9D602AC8F18D}" type="slidenum">
              <a:rPr lang="en-GB" smtClean="0"/>
              <a:pPr>
                <a:defRPr/>
              </a:pPr>
              <a:t>20</a:t>
            </a:fld>
            <a:endParaRPr lang="en-GB"/>
          </a:p>
        </p:txBody>
      </p:sp>
    </p:spTree>
    <p:extLst>
      <p:ext uri="{BB962C8B-B14F-4D97-AF65-F5344CB8AC3E}">
        <p14:creationId xmlns:p14="http://schemas.microsoft.com/office/powerpoint/2010/main" val="40569839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5425" y="808038"/>
            <a:ext cx="4532313" cy="2551112"/>
          </a:xfrm>
        </p:spPr>
      </p:sp>
      <p:sp>
        <p:nvSpPr>
          <p:cNvPr id="3" name="ノート プレースホルダー 2"/>
          <p:cNvSpPr>
            <a:spLocks noGrp="1"/>
          </p:cNvSpPr>
          <p:nvPr>
            <p:ph type="body" idx="1"/>
          </p:nvPr>
        </p:nvSpPr>
        <p:spPr>
          <a:xfrm>
            <a:off x="689802" y="3513112"/>
            <a:ext cx="5879272" cy="3927538"/>
          </a:xfrm>
        </p:spPr>
        <p:txBody>
          <a:bodyPr/>
          <a:lstStyle/>
          <a:p>
            <a:r>
              <a:rPr lang="en-US">
                <a:latin typeface="Arial" panose="020B0604020202020204" pitchFamily="34" charset="0"/>
                <a:cs typeface="Arial" panose="020B0604020202020204" pitchFamily="34" charset="0"/>
              </a:rPr>
              <a:t>Once again, to create value, standards and conformity assessment must work together.</a:t>
            </a:r>
          </a:p>
          <a:p>
            <a:pPr algn="just"/>
            <a:endParaRPr lang="en-US" baseline="0">
              <a:latin typeface="Arial" panose="020B0604020202020204" pitchFamily="34" charset="0"/>
              <a:cs typeface="Arial" panose="020B0604020202020204" pitchFamily="34" charset="0"/>
            </a:endParaRPr>
          </a:p>
          <a:p>
            <a:pPr algn="just"/>
            <a:r>
              <a:rPr lang="en-GB" baseline="0">
                <a:latin typeface="Arial" panose="020B0604020202020204" pitchFamily="34" charset="0"/>
                <a:cs typeface="Arial" panose="020B0604020202020204" pitchFamily="34" charset="0"/>
              </a:rPr>
              <a:t>Value is only created when it can be demonstrated that the requirements have been fulfilled.</a:t>
            </a:r>
          </a:p>
          <a:p>
            <a:pPr algn="just" defTabSz="964838">
              <a:defRPr/>
            </a:pPr>
            <a:endParaRPr lang="en-US">
              <a:solidFill>
                <a:schemeClr val="tx1"/>
              </a:solidFill>
              <a:latin typeface="Arial" panose="020B0604020202020204" pitchFamily="34" charset="0"/>
              <a:cs typeface="Arial" panose="020B0604020202020204" pitchFamily="34" charset="0"/>
            </a:endParaRPr>
          </a:p>
          <a:p>
            <a:pPr algn="just"/>
            <a:r>
              <a:rPr lang="en-GB">
                <a:latin typeface="Arial" panose="020B0604020202020204" pitchFamily="34" charset="0"/>
                <a:cs typeface="Arial" panose="020B0604020202020204" pitchFamily="34" charset="0"/>
              </a:rPr>
              <a:t>Conformity assessment is used to demonstrate that conformity has been achieved to the standard.</a:t>
            </a:r>
          </a:p>
          <a:p>
            <a:pPr algn="just"/>
            <a:endParaRPr lang="en-GB">
              <a:latin typeface="Arial" panose="020B0604020202020204" pitchFamily="34" charset="0"/>
              <a:cs typeface="Arial" panose="020B0604020202020204" pitchFamily="34" charset="0"/>
            </a:endParaRPr>
          </a:p>
          <a:p>
            <a:pPr algn="just"/>
            <a:r>
              <a:rPr lang="en-GB">
                <a:latin typeface="Arial" panose="020B0604020202020204" pitchFamily="34" charset="0"/>
                <a:cs typeface="Arial" panose="020B0604020202020204" pitchFamily="34" charset="0"/>
              </a:rPr>
              <a:t>The level of conformity assessment</a:t>
            </a:r>
            <a:r>
              <a:rPr lang="en-GB" baseline="0">
                <a:latin typeface="Arial" panose="020B0604020202020204" pitchFamily="34" charset="0"/>
                <a:cs typeface="Arial" panose="020B0604020202020204" pitchFamily="34" charset="0"/>
              </a:rPr>
              <a:t> must be appropriate to the level of risk.</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GB">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a:defRPr/>
            </a:pPr>
            <a:fld id="{D88FB5D7-6D66-414A-83A8-9D602AC8F18D}" type="slidenum">
              <a:rPr lang="en-GB" smtClean="0"/>
              <a:pPr>
                <a:defRPr/>
              </a:pPr>
              <a:t>21</a:t>
            </a:fld>
            <a:endParaRPr lang="en-GB"/>
          </a:p>
        </p:txBody>
      </p:sp>
    </p:spTree>
    <p:extLst>
      <p:ext uri="{BB962C8B-B14F-4D97-AF65-F5344CB8AC3E}">
        <p14:creationId xmlns:p14="http://schemas.microsoft.com/office/powerpoint/2010/main" val="33503745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1"/>
            <a:ext cx="5679440" cy="4605576"/>
          </a:xfrm>
        </p:spPr>
        <p:txBody>
          <a:bodyPr/>
          <a:lstStyle/>
          <a:p>
            <a:pPr algn="just"/>
            <a:r>
              <a:rPr lang="en-US">
                <a:latin typeface="Arial" panose="020B0604020202020204" pitchFamily="34" charset="0"/>
                <a:cs typeface="Arial" panose="020B0604020202020204" pitchFamily="34" charset="0"/>
              </a:rPr>
              <a:t>As we all know, for products and services, standards are useful for creating a baseline of minimum safety, quality and performance.</a:t>
            </a:r>
          </a:p>
          <a:p>
            <a:pPr algn="just"/>
            <a:r>
              <a:rPr lang="en-US">
                <a:latin typeface="Arial" panose="020B0604020202020204" pitchFamily="34" charset="0"/>
                <a:cs typeface="Arial" panose="020B0604020202020204" pitchFamily="34" charset="0"/>
              </a:rPr>
              <a:t>Hence the term “sub-standard” to communicate low or even dangerous quality.</a:t>
            </a:r>
          </a:p>
          <a:p>
            <a:pPr algn="just"/>
            <a:r>
              <a:rPr lang="en-US">
                <a:latin typeface="Arial" panose="020B0604020202020204" pitchFamily="34" charset="0"/>
                <a:cs typeface="Arial" panose="020B0604020202020204" pitchFamily="34" charset="0"/>
              </a:rPr>
              <a:t>Standards are also useful for achieving consistency, but they do not achieve identical results across different suppliers.</a:t>
            </a:r>
          </a:p>
          <a:p>
            <a:pPr algn="just"/>
            <a:r>
              <a:rPr lang="en-US">
                <a:latin typeface="Arial" panose="020B0604020202020204" pitchFamily="34" charset="0"/>
                <a:cs typeface="Arial" panose="020B0604020202020204" pitchFamily="34" charset="0"/>
              </a:rPr>
              <a:t>Products from different suppliers are never identical even though they are designed and built to the same standard.</a:t>
            </a:r>
          </a:p>
          <a:p>
            <a:pPr algn="just"/>
            <a:endParaRPr lang="en-US">
              <a:latin typeface="Arial" panose="020B0604020202020204" pitchFamily="34" charset="0"/>
              <a:cs typeface="Arial" panose="020B0604020202020204" pitchFamily="34" charset="0"/>
            </a:endParaRPr>
          </a:p>
          <a:p>
            <a:pPr algn="just"/>
            <a:r>
              <a:rPr lang="en-US">
                <a:latin typeface="Arial" panose="020B0604020202020204" pitchFamily="34" charset="0"/>
                <a:cs typeface="Arial" panose="020B0604020202020204" pitchFamily="34" charset="0"/>
              </a:rPr>
              <a:t>All of this is also true for conformity assessment.</a:t>
            </a:r>
          </a:p>
          <a:p>
            <a:pPr algn="just"/>
            <a:r>
              <a:rPr lang="en-US">
                <a:latin typeface="Arial" panose="020B0604020202020204" pitchFamily="34" charset="0"/>
                <a:cs typeface="Arial" panose="020B0604020202020204" pitchFamily="34" charset="0"/>
              </a:rPr>
              <a:t>Conformity assessment is essentially a service, which, like all services, can benefit from being standardized.</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So, CA is used to confirm the requirements in standards for products and services.</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And standards are used to provide requirements for how CA should be performed in a systematic and consistent way.</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67AE70D6-3B47-464F-91B6-C2C496B92D19}" type="slidenum">
              <a:rPr lang="en-GB" smtClean="0"/>
              <a:t>22</a:t>
            </a:fld>
            <a:endParaRPr lang="en-GB"/>
          </a:p>
        </p:txBody>
      </p:sp>
    </p:spTree>
    <p:extLst>
      <p:ext uri="{BB962C8B-B14F-4D97-AF65-F5344CB8AC3E}">
        <p14:creationId xmlns:p14="http://schemas.microsoft.com/office/powerpoint/2010/main" val="24912773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1"/>
            <a:ext cx="5679440" cy="4179134"/>
          </a:xfrm>
        </p:spPr>
        <p:txBody>
          <a:bodyPr/>
          <a:lstStyle/>
          <a:p>
            <a:r>
              <a:rPr lang="en-GB">
                <a:latin typeface="Arial" panose="020B0604020202020204" pitchFamily="34" charset="0"/>
                <a:cs typeface="Arial" panose="020B0604020202020204" pitchFamily="34" charset="0"/>
              </a:rPr>
              <a:t>Now I will talk about IEC and conformity assessment.</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As you well know, IEC has two main activities, which are standards development, or SD, and conformity assessment, or CA.</a:t>
            </a:r>
          </a:p>
          <a:p>
            <a:r>
              <a:rPr lang="en-GB">
                <a:latin typeface="Arial" panose="020B0604020202020204" pitchFamily="34" charset="0"/>
                <a:cs typeface="Arial" panose="020B0604020202020204" pitchFamily="34" charset="0"/>
              </a:rPr>
              <a:t>The way these two activities are managed is defined in the IEC Statutes and Rules of Procedure, where it is stated that</a:t>
            </a:r>
          </a:p>
          <a:p>
            <a:r>
              <a:rPr lang="en-GB">
                <a:latin typeface="Arial" panose="020B0604020202020204" pitchFamily="34" charset="0"/>
                <a:cs typeface="Arial" panose="020B0604020202020204" pitchFamily="34" charset="0"/>
              </a:rPr>
              <a:t>Council through the Council Board delegates the responsibility of the SD and CA activities to SMB and CAB.</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It’s done this way to create a separation of powers.</a:t>
            </a:r>
          </a:p>
          <a:p>
            <a:r>
              <a:rPr lang="en-GB">
                <a:latin typeface="Arial" panose="020B0604020202020204" pitchFamily="34" charset="0"/>
                <a:cs typeface="Arial" panose="020B0604020202020204" pitchFamily="34" charset="0"/>
              </a:rPr>
              <a:t>In the same way that governments separate their powers into executive and legislative branches, the IEC separates its standards development and its conformity assessment activities to be managed under two separate boards.</a:t>
            </a:r>
          </a:p>
          <a:p>
            <a:r>
              <a:rPr lang="en-GB">
                <a:latin typeface="Arial" panose="020B0604020202020204" pitchFamily="34" charset="0"/>
                <a:cs typeface="Arial" panose="020B0604020202020204" pitchFamily="34" charset="0"/>
              </a:rPr>
              <a:t>Without this separation of powers, there is a potential conflict of interest, whereby IEC could be accused of including unnecessary requirements in its standards in order to increase its CA activities.</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67AE70D6-3B47-464F-91B6-C2C496B92D19}" type="slidenum">
              <a:rPr lang="en-GB" smtClean="0"/>
              <a:t>23</a:t>
            </a:fld>
            <a:endParaRPr lang="en-GB"/>
          </a:p>
        </p:txBody>
      </p:sp>
    </p:spTree>
    <p:extLst>
      <p:ext uri="{BB962C8B-B14F-4D97-AF65-F5344CB8AC3E}">
        <p14:creationId xmlns:p14="http://schemas.microsoft.com/office/powerpoint/2010/main" val="76045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3"/>
            <a:ext cx="5679440" cy="2658157"/>
          </a:xfrm>
        </p:spPr>
        <p:txBody>
          <a:bodyPr/>
          <a:lstStyle/>
          <a:p>
            <a:r>
              <a:rPr lang="en-US">
                <a:latin typeface="Arial" panose="020B0604020202020204" pitchFamily="34" charset="0"/>
                <a:cs typeface="Arial" panose="020B0604020202020204" pitchFamily="34" charset="0"/>
              </a:rPr>
              <a:t>So, the Council, through the Council Board has delegated to CAB the responsibility to manage all of the IEC CA activities.</a:t>
            </a:r>
          </a:p>
          <a:p>
            <a:r>
              <a:rPr lang="en-GB">
                <a:latin typeface="Arial" panose="020B0604020202020204" pitchFamily="34" charset="0"/>
                <a:cs typeface="Arial" panose="020B0604020202020204" pitchFamily="34" charset="0"/>
              </a:rPr>
              <a:t>The CAB is, of course, the Conformity Assessment Board.</a:t>
            </a:r>
          </a:p>
          <a:p>
            <a:r>
              <a:rPr lang="en-GB">
                <a:latin typeface="Arial" panose="020B0604020202020204" pitchFamily="34" charset="0"/>
                <a:cs typeface="Arial" panose="020B0604020202020204" pitchFamily="34" charset="0"/>
              </a:rPr>
              <a:t>The CAB is a policy-making body and has overall management responsibility for the IEC CA activities.</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CAB holds 3 meetings a year where it treats a number of different subjects and takes Decisions as necessary.</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67AE70D6-3B47-464F-91B6-C2C496B92D19}" type="slidenum">
              <a:rPr lang="en-GB" smtClean="0"/>
              <a:t>24</a:t>
            </a:fld>
            <a:endParaRPr lang="en-GB"/>
          </a:p>
        </p:txBody>
      </p:sp>
    </p:spTree>
    <p:extLst>
      <p:ext uri="{BB962C8B-B14F-4D97-AF65-F5344CB8AC3E}">
        <p14:creationId xmlns:p14="http://schemas.microsoft.com/office/powerpoint/2010/main" val="29960689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3"/>
            <a:ext cx="5679440" cy="2359647"/>
          </a:xfrm>
        </p:spPr>
        <p:txBody>
          <a:bodyPr/>
          <a:lstStyle/>
          <a:p>
            <a:r>
              <a:rPr lang="en-US">
                <a:latin typeface="Arial" panose="020B0604020202020204" pitchFamily="34" charset="0"/>
                <a:cs typeface="Arial" panose="020B0604020202020204" pitchFamily="34" charset="0"/>
              </a:rPr>
              <a:t>This slide shows how the CAB is configured.</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US">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67AE70D6-3B47-464F-91B6-C2C496B92D19}" type="slidenum">
              <a:rPr lang="en-GB" smtClean="0"/>
              <a:t>25</a:t>
            </a:fld>
            <a:endParaRPr lang="en-GB"/>
          </a:p>
        </p:txBody>
      </p:sp>
    </p:spTree>
    <p:extLst>
      <p:ext uri="{BB962C8B-B14F-4D97-AF65-F5344CB8AC3E}">
        <p14:creationId xmlns:p14="http://schemas.microsoft.com/office/powerpoint/2010/main" val="23037939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1"/>
            <a:ext cx="5679440" cy="3070384"/>
          </a:xfrm>
        </p:spPr>
        <p:txBody>
          <a:bodyPr/>
          <a:lstStyle/>
          <a:p>
            <a:r>
              <a:rPr lang="en-US">
                <a:latin typeface="Arial" panose="020B0604020202020204" pitchFamily="34" charset="0"/>
                <a:cs typeface="Arial" panose="020B0604020202020204" pitchFamily="34" charset="0"/>
              </a:rPr>
              <a:t>This slide shows the subgroups that CAB manages.</a:t>
            </a:r>
          </a:p>
          <a:p>
            <a:r>
              <a:rPr lang="en-US">
                <a:latin typeface="Arial" panose="020B0604020202020204" pitchFamily="34" charset="0"/>
                <a:cs typeface="Arial" panose="020B0604020202020204" pitchFamily="34" charset="0"/>
              </a:rPr>
              <a:t>There are a series of CAB working groups, ad-hoc groups and taskforces, where much of the detailed work of the CAB is developed.</a:t>
            </a:r>
          </a:p>
          <a:p>
            <a:r>
              <a:rPr lang="en-US">
                <a:latin typeface="Arial" panose="020B0604020202020204" pitchFamily="34" charset="0"/>
                <a:cs typeface="Arial" panose="020B0604020202020204" pitchFamily="34" charset="0"/>
              </a:rPr>
              <a:t>These subgroups then make recommendations to CAB who takes Decisions.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CA Systems are, of-course, where the CA services are conducted, and where market value is created.</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p:txBody>
      </p:sp>
      <p:sp>
        <p:nvSpPr>
          <p:cNvPr id="5" name="Slide Number Placeholder 3">
            <a:extLst>
              <a:ext uri="{FF2B5EF4-FFF2-40B4-BE49-F238E27FC236}">
                <a16:creationId xmlns:a16="http://schemas.microsoft.com/office/drawing/2014/main" id="{E1D26F4E-9727-4F81-B8A5-2EA2AF3FBFC4}"/>
              </a:ext>
            </a:extLst>
          </p:cNvPr>
          <p:cNvSpPr txBox="1">
            <a:spLocks/>
          </p:cNvSpPr>
          <p:nvPr/>
        </p:nvSpPr>
        <p:spPr>
          <a:xfrm>
            <a:off x="4021294" y="9721107"/>
            <a:ext cx="3076363" cy="511731"/>
          </a:xfrm>
          <a:prstGeom prst="rect">
            <a:avLst/>
          </a:prstGeom>
        </p:spPr>
        <p:txBody>
          <a:bodyPr vert="horz" lIns="96495" tIns="48248" rIns="96495" bIns="48248" rtlCol="0" anchor="b"/>
          <a:lstStyle>
            <a:defPPr>
              <a:defRPr lang="fr-FR"/>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7AE70D6-3B47-464F-91B6-C2C496B92D19}" type="slidenum">
              <a:rPr lang="en-GB" smtClean="0"/>
              <a:pPr>
                <a:defRPr/>
              </a:pPr>
              <a:t>26</a:t>
            </a:fld>
            <a:endParaRPr lang="en-GB"/>
          </a:p>
        </p:txBody>
      </p:sp>
    </p:spTree>
    <p:extLst>
      <p:ext uri="{BB962C8B-B14F-4D97-AF65-F5344CB8AC3E}">
        <p14:creationId xmlns:p14="http://schemas.microsoft.com/office/powerpoint/2010/main" val="39539533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3"/>
            <a:ext cx="5679440" cy="2899807"/>
          </a:xfrm>
        </p:spPr>
        <p:txBody>
          <a:bodyPr/>
          <a:lstStyle/>
          <a:p>
            <a:r>
              <a:rPr lang="en-US">
                <a:latin typeface="Arial" panose="020B0604020202020204" pitchFamily="34" charset="0"/>
                <a:cs typeface="Arial" panose="020B0604020202020204" pitchFamily="34" charset="0"/>
              </a:rPr>
              <a:t>As a policy-making body the CAB has set its own strategic goal and its own strategic assignment.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These are very like a vision and mission statement for the IEC CA activities.</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US">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p:txBody>
      </p:sp>
      <p:sp>
        <p:nvSpPr>
          <p:cNvPr id="5" name="Slide Number Placeholder 3">
            <a:extLst>
              <a:ext uri="{FF2B5EF4-FFF2-40B4-BE49-F238E27FC236}">
                <a16:creationId xmlns:a16="http://schemas.microsoft.com/office/drawing/2014/main" id="{017977DE-6847-4D8C-A880-2236259FC0A5}"/>
              </a:ext>
            </a:extLst>
          </p:cNvPr>
          <p:cNvSpPr txBox="1">
            <a:spLocks/>
          </p:cNvSpPr>
          <p:nvPr/>
        </p:nvSpPr>
        <p:spPr>
          <a:xfrm>
            <a:off x="4021294" y="9721107"/>
            <a:ext cx="3076363" cy="511731"/>
          </a:xfrm>
          <a:prstGeom prst="rect">
            <a:avLst/>
          </a:prstGeom>
        </p:spPr>
        <p:txBody>
          <a:bodyPr vert="horz" lIns="96495" tIns="48248" rIns="96495" bIns="48248" rtlCol="0" anchor="b"/>
          <a:lstStyle>
            <a:defPPr>
              <a:defRPr lang="fr-FR"/>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7AE70D6-3B47-464F-91B6-C2C496B92D19}" type="slidenum">
              <a:rPr lang="en-GB" smtClean="0"/>
              <a:pPr>
                <a:defRPr/>
              </a:pPr>
              <a:t>27</a:t>
            </a:fld>
            <a:endParaRPr lang="en-GB"/>
          </a:p>
        </p:txBody>
      </p:sp>
    </p:spTree>
    <p:extLst>
      <p:ext uri="{BB962C8B-B14F-4D97-AF65-F5344CB8AC3E}">
        <p14:creationId xmlns:p14="http://schemas.microsoft.com/office/powerpoint/2010/main" val="3504466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90376" y="3513113"/>
            <a:ext cx="5522992" cy="4206627"/>
          </a:xfrm>
        </p:spPr>
        <p:txBody>
          <a:bodyPr/>
          <a:lstStyle/>
          <a:p>
            <a:pPr algn="just"/>
            <a:r>
              <a:rPr lang="en-GB" dirty="0">
                <a:solidFill>
                  <a:schemeClr val="tx1"/>
                </a:solidFill>
                <a:latin typeface="Arial" panose="020B0604020202020204" pitchFamily="34" charset="0"/>
                <a:cs typeface="Arial" panose="020B0604020202020204" pitchFamily="34" charset="0"/>
              </a:rPr>
              <a:t>So, now we are ready to talk about the 4 IEC CA Systems.</a:t>
            </a:r>
          </a:p>
          <a:p>
            <a:pPr algn="just"/>
            <a:r>
              <a:rPr lang="en-GB" dirty="0">
                <a:solidFill>
                  <a:schemeClr val="tx1"/>
                </a:solidFill>
                <a:latin typeface="Arial" panose="020B0604020202020204" pitchFamily="34" charset="0"/>
                <a:cs typeface="Arial" panose="020B0604020202020204" pitchFamily="34" charset="0"/>
              </a:rPr>
              <a:t>Theses are, of course, the </a:t>
            </a:r>
          </a:p>
          <a:p>
            <a:pPr algn="just"/>
            <a:r>
              <a:rPr lang="en-GB" dirty="0">
                <a:solidFill>
                  <a:schemeClr val="tx1"/>
                </a:solidFill>
                <a:latin typeface="Arial" panose="020B0604020202020204" pitchFamily="34" charset="0"/>
                <a:cs typeface="Arial" panose="020B0604020202020204" pitchFamily="34" charset="0"/>
              </a:rPr>
              <a:t>IECEE, IECEx, IECQ and IECRE.</a:t>
            </a:r>
          </a:p>
          <a:p>
            <a:pPr algn="just"/>
            <a:endParaRPr lang="en-US" baseline="0" dirty="0">
              <a:latin typeface="Arial" panose="020B0604020202020204" pitchFamily="34" charset="0"/>
              <a:cs typeface="Arial" panose="020B0604020202020204" pitchFamily="34" charset="0"/>
            </a:endParaRPr>
          </a:p>
          <a:p>
            <a:pPr algn="just" defTabSz="914296">
              <a:defRPr/>
            </a:pPr>
            <a:r>
              <a:rPr lang="en-US" baseline="0" dirty="0">
                <a:latin typeface="Arial" panose="020B0604020202020204" pitchFamily="34" charset="0"/>
                <a:cs typeface="Arial" panose="020B0604020202020204" pitchFamily="34" charset="0"/>
              </a:rPr>
              <a:t>{click}</a:t>
            </a:r>
          </a:p>
          <a:p>
            <a:pPr algn="just"/>
            <a:endParaRPr lang="en-GB" dirty="0">
              <a:solidFill>
                <a:schemeClr val="tx1"/>
              </a:solidFill>
              <a:latin typeface="Arial" panose="020B0604020202020204" pitchFamily="34" charset="0"/>
              <a:cs typeface="Arial" panose="020B0604020202020204" pitchFamily="34" charset="0"/>
            </a:endParaRPr>
          </a:p>
          <a:p>
            <a:pPr algn="just"/>
            <a:endParaRPr lang="en-GB" dirty="0">
              <a:solidFill>
                <a:schemeClr val="tx1"/>
              </a:solidFill>
              <a:latin typeface="Arial" panose="020B0604020202020204" pitchFamily="34" charset="0"/>
              <a:cs typeface="Arial" panose="020B0604020202020204" pitchFamily="34" charset="0"/>
            </a:endParaRPr>
          </a:p>
        </p:txBody>
      </p:sp>
      <p:sp>
        <p:nvSpPr>
          <p:cNvPr id="5" name="Slide Number Placeholder 3">
            <a:extLst>
              <a:ext uri="{FF2B5EF4-FFF2-40B4-BE49-F238E27FC236}">
                <a16:creationId xmlns:a16="http://schemas.microsoft.com/office/drawing/2014/main" id="{87A29C65-C224-4F97-B797-F68EF71B22F8}"/>
              </a:ext>
            </a:extLst>
          </p:cNvPr>
          <p:cNvSpPr txBox="1">
            <a:spLocks/>
          </p:cNvSpPr>
          <p:nvPr/>
        </p:nvSpPr>
        <p:spPr>
          <a:xfrm>
            <a:off x="4021294" y="9721107"/>
            <a:ext cx="3076363" cy="511731"/>
          </a:xfrm>
          <a:prstGeom prst="rect">
            <a:avLst/>
          </a:prstGeom>
        </p:spPr>
        <p:txBody>
          <a:bodyPr vert="horz" lIns="96495" tIns="48248" rIns="96495" bIns="48248" rtlCol="0" anchor="b"/>
          <a:lstStyle>
            <a:defPPr>
              <a:defRPr lang="fr-FR"/>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7AE70D6-3B47-464F-91B6-C2C496B92D19}" type="slidenum">
              <a:rPr lang="en-GB" smtClean="0"/>
              <a:pPr>
                <a:defRPr/>
              </a:pPr>
              <a:t>28</a:t>
            </a:fld>
            <a:endParaRPr lang="en-GB"/>
          </a:p>
        </p:txBody>
      </p:sp>
    </p:spTree>
    <p:extLst>
      <p:ext uri="{BB962C8B-B14F-4D97-AF65-F5344CB8AC3E}">
        <p14:creationId xmlns:p14="http://schemas.microsoft.com/office/powerpoint/2010/main" val="2555777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90376" y="3513112"/>
            <a:ext cx="5522992" cy="4078694"/>
          </a:xfrm>
        </p:spPr>
        <p:txBody>
          <a:bodyPr/>
          <a:lstStyle/>
          <a:p>
            <a:pPr algn="just"/>
            <a:r>
              <a:rPr lang="en-GB">
                <a:solidFill>
                  <a:schemeClr val="tx1"/>
                </a:solidFill>
                <a:latin typeface="Arial" panose="020B0604020202020204" pitchFamily="34" charset="0"/>
                <a:cs typeface="Arial" panose="020B0604020202020204" pitchFamily="34" charset="0"/>
              </a:rPr>
              <a:t>IECEE is the IEC CA System for Electrotechnical  Equipment.</a:t>
            </a:r>
          </a:p>
          <a:p>
            <a:pPr algn="just"/>
            <a:r>
              <a:rPr lang="en-GB">
                <a:solidFill>
                  <a:schemeClr val="tx1"/>
                </a:solidFill>
                <a:latin typeface="Arial" panose="020B0604020202020204" pitchFamily="34" charset="0"/>
                <a:cs typeface="Arial" panose="020B0604020202020204" pitchFamily="34" charset="0"/>
              </a:rPr>
              <a:t>It covers all sorts of products and equipment for homes, offices, medical, manufacturing, public spaces, Smart Grid, electric vehicles, and so on.</a:t>
            </a:r>
          </a:p>
          <a:p>
            <a:pPr algn="just"/>
            <a:endParaRPr lang="en-GB">
              <a:solidFill>
                <a:schemeClr val="tx1"/>
              </a:solidFill>
              <a:latin typeface="Arial" panose="020B0604020202020204" pitchFamily="34" charset="0"/>
              <a:cs typeface="Arial" panose="020B0604020202020204" pitchFamily="34" charset="0"/>
            </a:endParaRPr>
          </a:p>
          <a:p>
            <a:pPr algn="just"/>
            <a:r>
              <a:rPr lang="en-GB">
                <a:solidFill>
                  <a:schemeClr val="tx1"/>
                </a:solidFill>
                <a:latin typeface="Arial" panose="020B0604020202020204" pitchFamily="34" charset="0"/>
                <a:cs typeface="Arial" panose="020B0604020202020204" pitchFamily="34" charset="0"/>
              </a:rPr>
              <a:t>The IECEE has, for a long time, been the flagship of the IEC CA activities.</a:t>
            </a:r>
          </a:p>
          <a:p>
            <a:pPr algn="just"/>
            <a:r>
              <a:rPr lang="en-GB">
                <a:solidFill>
                  <a:schemeClr val="tx1"/>
                </a:solidFill>
                <a:latin typeface="Arial" panose="020B0604020202020204" pitchFamily="34" charset="0"/>
                <a:cs typeface="Arial" panose="020B0604020202020204" pitchFamily="34" charset="0"/>
              </a:rPr>
              <a:t>Well over a 100’000 certificates are issued each year from the IECEE CB-scheme.</a:t>
            </a:r>
          </a:p>
          <a:p>
            <a:pPr algn="just"/>
            <a:endParaRPr lang="en-GB">
              <a:solidFill>
                <a:schemeClr val="tx1"/>
              </a:solidFill>
              <a:latin typeface="Arial" panose="020B0604020202020204" pitchFamily="34" charset="0"/>
              <a:cs typeface="Arial" panose="020B0604020202020204" pitchFamily="34" charset="0"/>
            </a:endParaRPr>
          </a:p>
          <a:p>
            <a:pPr algn="just"/>
            <a:r>
              <a:rPr lang="en-GB">
                <a:solidFill>
                  <a:schemeClr val="tx1"/>
                </a:solidFill>
                <a:latin typeface="Arial" panose="020B0604020202020204" pitchFamily="34" charset="0"/>
                <a:cs typeface="Arial" panose="020B0604020202020204" pitchFamily="34" charset="0"/>
              </a:rPr>
              <a:t>The value that the IECEE CA services provide to the market, are what drives the market to use those services.</a:t>
            </a:r>
          </a:p>
          <a:p>
            <a:pPr algn="just"/>
            <a:r>
              <a:rPr lang="en-GB">
                <a:solidFill>
                  <a:schemeClr val="tx1"/>
                </a:solidFill>
                <a:latin typeface="Arial" panose="020B0604020202020204" pitchFamily="34" charset="0"/>
                <a:cs typeface="Arial" panose="020B0604020202020204" pitchFamily="34" charset="0"/>
              </a:rPr>
              <a:t>The traditional and main market driver is facilitating access to foreign markets for manufacturers.</a:t>
            </a:r>
          </a:p>
          <a:p>
            <a:pPr algn="just"/>
            <a:r>
              <a:rPr lang="en-GB">
                <a:solidFill>
                  <a:schemeClr val="tx1"/>
                </a:solidFill>
                <a:latin typeface="Arial" panose="020B0604020202020204" pitchFamily="34" charset="0"/>
                <a:cs typeface="Arial" panose="020B0604020202020204" pitchFamily="34" charset="0"/>
              </a:rPr>
              <a:t>Other reasons that the CB-scheme is used by the market is as supplier qualification service, and for sharing the risk of a product.</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GB">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34CDC29-1247-4FF6-9E5C-4FFB78AB51A6}" type="slidenum">
              <a:rPr lang="en-GB" smtClean="0"/>
              <a:t>29</a:t>
            </a:fld>
            <a:endParaRPr lang="en-GB"/>
          </a:p>
        </p:txBody>
      </p:sp>
    </p:spTree>
    <p:extLst>
      <p:ext uri="{BB962C8B-B14F-4D97-AF65-F5344CB8AC3E}">
        <p14:creationId xmlns:p14="http://schemas.microsoft.com/office/powerpoint/2010/main" val="255577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25425" y="808038"/>
            <a:ext cx="4532313" cy="2549525"/>
          </a:xfrm>
        </p:spPr>
      </p:sp>
      <p:sp>
        <p:nvSpPr>
          <p:cNvPr id="3" name="Notizenplatzhalter 2"/>
          <p:cNvSpPr>
            <a:spLocks noGrp="1"/>
          </p:cNvSpPr>
          <p:nvPr>
            <p:ph type="body" idx="1"/>
          </p:nvPr>
        </p:nvSpPr>
        <p:spPr>
          <a:xfrm>
            <a:off x="689803" y="3513113"/>
            <a:ext cx="5962668" cy="4908355"/>
          </a:xfrm>
        </p:spPr>
        <p:txBody>
          <a:bodyPr/>
          <a:lstStyle/>
          <a:p>
            <a:pPr algn="just"/>
            <a:r>
              <a:rPr lang="en-US" baseline="0" dirty="0">
                <a:latin typeface="Arial" panose="020B0604020202020204" pitchFamily="34" charset="0"/>
                <a:cs typeface="Arial" panose="020B0604020202020204" pitchFamily="34" charset="0"/>
              </a:rPr>
              <a:t>And on the issue of price, sometimes we are faced with a choice. </a:t>
            </a:r>
          </a:p>
          <a:p>
            <a:pPr algn="just"/>
            <a:endParaRPr lang="en-US" baseline="0" dirty="0">
              <a:latin typeface="Arial" panose="020B0604020202020204" pitchFamily="34" charset="0"/>
              <a:cs typeface="Arial" panose="020B0604020202020204" pitchFamily="34" charset="0"/>
            </a:endParaRPr>
          </a:p>
          <a:p>
            <a:pPr algn="just"/>
            <a:r>
              <a:rPr lang="en-US" baseline="0" dirty="0">
                <a:latin typeface="Arial" panose="020B0604020202020204" pitchFamily="34" charset="0"/>
                <a:cs typeface="Arial" panose="020B0604020202020204" pitchFamily="34" charset="0"/>
              </a:rPr>
              <a:t>There may be two identical products, one from a brand we know and the other from an unknown brand.</a:t>
            </a:r>
          </a:p>
          <a:p>
            <a:pPr algn="just"/>
            <a:endParaRPr lang="en-US" baseline="0" dirty="0">
              <a:latin typeface="Arial" panose="020B0604020202020204" pitchFamily="34" charset="0"/>
              <a:cs typeface="Arial" panose="020B0604020202020204" pitchFamily="34" charset="0"/>
            </a:endParaRPr>
          </a:p>
          <a:p>
            <a:pPr algn="just"/>
            <a:r>
              <a:rPr lang="en-US" baseline="0" dirty="0">
                <a:latin typeface="Arial" panose="020B0604020202020204" pitchFamily="34" charset="0"/>
                <a:cs typeface="Arial" panose="020B0604020202020204" pitchFamily="34" charset="0"/>
              </a:rPr>
              <a:t>As far as we can tell the two products are the same, but the </a:t>
            </a:r>
            <a:r>
              <a:rPr lang="en-US" u="sng" baseline="0" dirty="0">
                <a:latin typeface="Arial" panose="020B0604020202020204" pitchFamily="34" charset="0"/>
                <a:cs typeface="Arial" panose="020B0604020202020204" pitchFamily="34" charset="0"/>
              </a:rPr>
              <a:t>unknown brand</a:t>
            </a:r>
            <a:r>
              <a:rPr lang="en-US" u="none" baseline="0"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is cheaper.</a:t>
            </a:r>
          </a:p>
          <a:p>
            <a:pPr algn="just"/>
            <a:r>
              <a:rPr lang="en-US" baseline="0" dirty="0">
                <a:latin typeface="Arial" panose="020B0604020202020204" pitchFamily="34" charset="0"/>
                <a:cs typeface="Arial" panose="020B0604020202020204" pitchFamily="34" charset="0"/>
              </a:rPr>
              <a:t>So how do we decide ?</a:t>
            </a:r>
          </a:p>
          <a:p>
            <a:pPr algn="just"/>
            <a:endParaRPr lang="en-US" baseline="0" dirty="0">
              <a:latin typeface="Arial" panose="020B0604020202020204" pitchFamily="34" charset="0"/>
              <a:cs typeface="Arial" panose="020B0604020202020204" pitchFamily="34" charset="0"/>
            </a:endParaRPr>
          </a:p>
          <a:p>
            <a:pPr algn="just"/>
            <a:r>
              <a:rPr lang="en-US" baseline="0" dirty="0">
                <a:latin typeface="Arial" panose="020B0604020202020204" pitchFamily="34" charset="0"/>
                <a:cs typeface="Arial" panose="020B0604020202020204" pitchFamily="34" charset="0"/>
              </a:rPr>
              <a:t>{click}</a:t>
            </a:r>
          </a:p>
          <a:p>
            <a:pPr algn="just"/>
            <a:r>
              <a:rPr lang="en-US" baseline="0" dirty="0">
                <a:latin typeface="Arial" panose="020B0604020202020204" pitchFamily="34" charset="0"/>
                <a:cs typeface="Arial" panose="020B0604020202020204" pitchFamily="34" charset="0"/>
              </a:rPr>
              <a:t>If it’s a low-cost, low-risk item, then we often just take-on the risk ourselves. </a:t>
            </a:r>
          </a:p>
          <a:p>
            <a:pPr algn="just"/>
            <a:endParaRPr lang="en-US" baseline="0" dirty="0">
              <a:latin typeface="Arial" panose="020B0604020202020204" pitchFamily="34" charset="0"/>
              <a:cs typeface="Arial" panose="020B0604020202020204" pitchFamily="34" charset="0"/>
            </a:endParaRPr>
          </a:p>
          <a:p>
            <a:pPr algn="just"/>
            <a:r>
              <a:rPr lang="en-US" baseline="0" dirty="0">
                <a:latin typeface="Arial" panose="020B0604020202020204" pitchFamily="34" charset="0"/>
                <a:cs typeface="Arial" panose="020B0604020202020204" pitchFamily="34" charset="0"/>
              </a:rPr>
              <a:t>{click}</a:t>
            </a:r>
          </a:p>
          <a:p>
            <a:pPr algn="just"/>
            <a:r>
              <a:rPr lang="en-US" baseline="0" dirty="0">
                <a:latin typeface="Arial" panose="020B0604020202020204" pitchFamily="34" charset="0"/>
                <a:cs typeface="Arial" panose="020B0604020202020204" pitchFamily="34" charset="0"/>
              </a:rPr>
              <a:t>But when it’s a higher-cost item, such as a large flat screen TV, we will normally purchase it from a retailer we know and trust.</a:t>
            </a:r>
          </a:p>
          <a:p>
            <a:pPr algn="just"/>
            <a:endParaRPr lang="en-US" baseline="0" dirty="0">
              <a:latin typeface="Arial" panose="020B0604020202020204" pitchFamily="34" charset="0"/>
              <a:cs typeface="Arial" panose="020B0604020202020204" pitchFamily="34" charset="0"/>
            </a:endParaRPr>
          </a:p>
          <a:p>
            <a:pPr algn="just"/>
            <a:r>
              <a:rPr lang="en-US" baseline="0" dirty="0">
                <a:latin typeface="Arial" panose="020B0604020202020204" pitchFamily="34" charset="0"/>
                <a:cs typeface="Arial" panose="020B0604020202020204" pitchFamily="34" charset="0"/>
              </a:rPr>
              <a:t>Since we know and trust the retailer, we know that if there is a problem, it’s the retailer who will solve the problem, for us.</a:t>
            </a:r>
          </a:p>
          <a:p>
            <a:pPr algn="just"/>
            <a:endParaRPr lang="en-US" baseline="0" dirty="0">
              <a:latin typeface="Arial" panose="020B0604020202020204" pitchFamily="34" charset="0"/>
              <a:cs typeface="Arial" panose="020B0604020202020204" pitchFamily="34" charset="0"/>
            </a:endParaRPr>
          </a:p>
          <a:p>
            <a:pPr algn="just"/>
            <a:r>
              <a:rPr lang="en-US" baseline="0" dirty="0">
                <a:latin typeface="Arial" panose="020B0604020202020204" pitchFamily="34" charset="0"/>
                <a:cs typeface="Arial" panose="020B0604020202020204" pitchFamily="34" charset="0"/>
              </a:rPr>
              <a:t>It is therefore not us, but rather the retailer who takes on the risk, for us, of the unknown brand.</a:t>
            </a:r>
          </a:p>
          <a:p>
            <a:pPr algn="just"/>
            <a:endParaRPr lang="en-US" baseline="0" dirty="0">
              <a:latin typeface="Arial" panose="020B0604020202020204" pitchFamily="34" charset="0"/>
              <a:cs typeface="Arial" panose="020B0604020202020204" pitchFamily="34" charset="0"/>
            </a:endParaRPr>
          </a:p>
          <a:p>
            <a:pPr algn="just" defTabSz="914296">
              <a:defRPr/>
            </a:pPr>
            <a:r>
              <a:rPr lang="en-US" baseline="0" dirty="0">
                <a:latin typeface="Arial" panose="020B0604020202020204" pitchFamily="34" charset="0"/>
                <a:cs typeface="Arial" panose="020B0604020202020204" pitchFamily="34" charset="0"/>
              </a:rPr>
              <a:t>{click}</a:t>
            </a:r>
          </a:p>
          <a:p>
            <a:pPr algn="just"/>
            <a:endParaRPr lang="en-US" baseline="0"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a:xfrm>
            <a:off x="3916118" y="9613924"/>
            <a:ext cx="3183182" cy="573918"/>
          </a:xfrm>
          <a:prstGeom prst="rect">
            <a:avLst/>
          </a:prstGeom>
        </p:spPr>
        <p:txBody>
          <a:bodyPr/>
          <a:lstStyle/>
          <a:p>
            <a:fld id="{807C0990-C8C0-481C-94F2-EA38F9017F7C}" type="slidenum">
              <a:rPr lang="en-US" altLang="de-DE" smtClean="0"/>
              <a:pPr/>
              <a:t>3</a:t>
            </a:fld>
            <a:endParaRPr lang="en-US" altLang="de-DE"/>
          </a:p>
        </p:txBody>
      </p:sp>
    </p:spTree>
    <p:extLst>
      <p:ext uri="{BB962C8B-B14F-4D97-AF65-F5344CB8AC3E}">
        <p14:creationId xmlns:p14="http://schemas.microsoft.com/office/powerpoint/2010/main" val="4135796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90376" y="3513111"/>
            <a:ext cx="5522992" cy="5002652"/>
          </a:xfrm>
        </p:spPr>
        <p:txBody>
          <a:bodyPr/>
          <a:lstStyle/>
          <a:p>
            <a:pPr algn="just"/>
            <a:r>
              <a:rPr lang="en-GB">
                <a:solidFill>
                  <a:schemeClr val="tx1"/>
                </a:solidFill>
                <a:latin typeface="Arial" panose="020B0604020202020204" pitchFamily="34" charset="0"/>
                <a:cs typeface="Arial" panose="020B0604020202020204" pitchFamily="34" charset="0"/>
              </a:rPr>
              <a:t>IECEx – for all verification needs of the Ex industry. </a:t>
            </a:r>
          </a:p>
          <a:p>
            <a:pPr algn="just"/>
            <a:r>
              <a:rPr lang="en-GB">
                <a:solidFill>
                  <a:schemeClr val="tx1"/>
                </a:solidFill>
                <a:latin typeface="Arial" panose="020B0604020202020204" pitchFamily="34" charset="0"/>
                <a:cs typeface="Arial" panose="020B0604020202020204" pitchFamily="34" charset="0"/>
              </a:rPr>
              <a:t>The Ex industry is the explosive atmospheres industry.</a:t>
            </a:r>
          </a:p>
          <a:p>
            <a:pPr algn="just"/>
            <a:endParaRPr lang="en-GB">
              <a:solidFill>
                <a:schemeClr val="tx1"/>
              </a:solidFill>
              <a:latin typeface="Arial" panose="020B0604020202020204" pitchFamily="34" charset="0"/>
              <a:cs typeface="Arial" panose="020B0604020202020204" pitchFamily="34" charset="0"/>
            </a:endParaRPr>
          </a:p>
          <a:p>
            <a:pPr algn="just"/>
            <a:r>
              <a:rPr lang="en-GB">
                <a:solidFill>
                  <a:schemeClr val="tx1"/>
                </a:solidFill>
                <a:latin typeface="Arial" panose="020B0604020202020204" pitchFamily="34" charset="0"/>
                <a:cs typeface="Arial" panose="020B0604020202020204" pitchFamily="34" charset="0"/>
              </a:rPr>
              <a:t>IECEx is a much younger CA System, but if its annual budget is a measure of its value, then it has surpassed the IECEE.</a:t>
            </a:r>
          </a:p>
          <a:p>
            <a:pPr algn="just"/>
            <a:endParaRPr lang="en-GB">
              <a:solidFill>
                <a:schemeClr val="tx1"/>
              </a:solidFill>
              <a:latin typeface="Arial" panose="020B0604020202020204" pitchFamily="34" charset="0"/>
              <a:cs typeface="Arial" panose="020B0604020202020204" pitchFamily="34" charset="0"/>
            </a:endParaRPr>
          </a:p>
          <a:p>
            <a:pPr algn="just"/>
            <a:r>
              <a:rPr lang="en-GB">
                <a:solidFill>
                  <a:schemeClr val="tx1"/>
                </a:solidFill>
                <a:latin typeface="Arial" panose="020B0604020202020204" pitchFamily="34" charset="0"/>
                <a:cs typeface="Arial" panose="020B0604020202020204" pitchFamily="34" charset="0"/>
              </a:rPr>
              <a:t>IECEx has multiple CA schemes for one vertical Ex sector.</a:t>
            </a:r>
          </a:p>
          <a:p>
            <a:pPr algn="just"/>
            <a:endParaRPr lang="en-GB">
              <a:solidFill>
                <a:schemeClr val="tx1"/>
              </a:solidFill>
              <a:latin typeface="Arial" panose="020B0604020202020204" pitchFamily="34" charset="0"/>
              <a:cs typeface="Arial" panose="020B0604020202020204" pitchFamily="34" charset="0"/>
            </a:endParaRPr>
          </a:p>
          <a:p>
            <a:pPr algn="just"/>
            <a:r>
              <a:rPr lang="en-GB">
                <a:solidFill>
                  <a:schemeClr val="tx1"/>
                </a:solidFill>
                <a:latin typeface="Arial" panose="020B0604020202020204" pitchFamily="34" charset="0"/>
                <a:cs typeface="Arial" panose="020B0604020202020204" pitchFamily="34" charset="0"/>
              </a:rPr>
              <a:t>Those schemes are…</a:t>
            </a:r>
          </a:p>
          <a:p>
            <a:pPr algn="just"/>
            <a:r>
              <a:rPr lang="en-GB">
                <a:solidFill>
                  <a:schemeClr val="tx1"/>
                </a:solidFill>
                <a:latin typeface="Arial" panose="020B0604020202020204" pitchFamily="34" charset="0"/>
                <a:cs typeface="Arial" panose="020B0604020202020204" pitchFamily="34" charset="0"/>
              </a:rPr>
              <a:t>for equipment used in explosive environments,</a:t>
            </a:r>
          </a:p>
          <a:p>
            <a:pPr algn="just"/>
            <a:r>
              <a:rPr lang="en-GB">
                <a:solidFill>
                  <a:schemeClr val="tx1"/>
                </a:solidFill>
                <a:latin typeface="Arial" panose="020B0604020202020204" pitchFamily="34" charset="0"/>
                <a:cs typeface="Arial" panose="020B0604020202020204" pitchFamily="34" charset="0"/>
              </a:rPr>
              <a:t>for service providers to those factories or facilities operating in explosive environments,</a:t>
            </a:r>
          </a:p>
          <a:p>
            <a:pPr algn="just"/>
            <a:r>
              <a:rPr lang="en-GB">
                <a:solidFill>
                  <a:schemeClr val="tx1"/>
                </a:solidFill>
                <a:latin typeface="Arial" panose="020B0604020202020204" pitchFamily="34" charset="0"/>
                <a:cs typeface="Arial" panose="020B0604020202020204" pitchFamily="34" charset="0"/>
              </a:rPr>
              <a:t>and for the certification of the qualification and competencies of people working in those explosive environments.</a:t>
            </a:r>
          </a:p>
          <a:p>
            <a:pPr algn="just"/>
            <a:endParaRPr lang="en-GB">
              <a:solidFill>
                <a:schemeClr val="tx1"/>
              </a:solidFill>
              <a:latin typeface="Arial" panose="020B0604020202020204" pitchFamily="34" charset="0"/>
              <a:cs typeface="Arial" panose="020B0604020202020204" pitchFamily="34" charset="0"/>
            </a:endParaRPr>
          </a:p>
          <a:p>
            <a:pPr algn="just"/>
            <a:r>
              <a:rPr lang="en-GB">
                <a:solidFill>
                  <a:schemeClr val="tx1"/>
                </a:solidFill>
                <a:latin typeface="Arial" panose="020B0604020202020204" pitchFamily="34" charset="0"/>
                <a:cs typeface="Arial" panose="020B0604020202020204" pitchFamily="34" charset="0"/>
              </a:rPr>
              <a:t>The market drivers for using the IECEx CA services are essentially for safety, risk management and asset management.</a:t>
            </a:r>
          </a:p>
          <a:p>
            <a:pPr algn="just"/>
            <a:r>
              <a:rPr lang="en-GB">
                <a:solidFill>
                  <a:schemeClr val="tx1"/>
                </a:solidFill>
                <a:latin typeface="Arial" panose="020B0604020202020204" pitchFamily="34" charset="0"/>
                <a:cs typeface="Arial" panose="020B0604020202020204" pitchFamily="34" charset="0"/>
              </a:rPr>
              <a:t>Asset owners, for example the owners of oil refineries, want their asset to remain safe and productive.</a:t>
            </a:r>
          </a:p>
          <a:p>
            <a:pPr algn="just"/>
            <a:r>
              <a:rPr lang="en-GB">
                <a:solidFill>
                  <a:schemeClr val="tx1"/>
                </a:solidFill>
                <a:latin typeface="Arial" panose="020B0604020202020204" pitchFamily="34" charset="0"/>
                <a:cs typeface="Arial" panose="020B0604020202020204" pitchFamily="34" charset="0"/>
              </a:rPr>
              <a:t>Governments don’t want death and injury or environmental catastrophises or economic issues that could come from an oil refinery explosion, for example.</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GB">
              <a:solidFill>
                <a:schemeClr val="tx1"/>
              </a:solidFill>
              <a:latin typeface="Arial" panose="020B0604020202020204" pitchFamily="34" charset="0"/>
              <a:cs typeface="Arial" panose="020B0604020202020204" pitchFamily="34" charset="0"/>
            </a:endParaRPr>
          </a:p>
          <a:p>
            <a:pPr algn="just"/>
            <a:endParaRPr lang="en-GB">
              <a:solidFill>
                <a:schemeClr val="tx1"/>
              </a:solidFill>
              <a:latin typeface="Arial" panose="020B0604020202020204" pitchFamily="34" charset="0"/>
              <a:cs typeface="Arial" panose="020B0604020202020204" pitchFamily="34" charset="0"/>
            </a:endParaRPr>
          </a:p>
          <a:p>
            <a:pPr algn="just"/>
            <a:endParaRPr lang="en-GB">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34CDC29-1247-4FF6-9E5C-4FFB78AB51A6}" type="slidenum">
              <a:rPr lang="en-GB" smtClean="0"/>
              <a:t>30</a:t>
            </a:fld>
            <a:endParaRPr lang="en-GB"/>
          </a:p>
        </p:txBody>
      </p:sp>
    </p:spTree>
    <p:extLst>
      <p:ext uri="{BB962C8B-B14F-4D97-AF65-F5344CB8AC3E}">
        <p14:creationId xmlns:p14="http://schemas.microsoft.com/office/powerpoint/2010/main" val="2555777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90376" y="3513113"/>
            <a:ext cx="5522992" cy="4178197"/>
          </a:xfrm>
        </p:spPr>
        <p:txBody>
          <a:bodyPr/>
          <a:lstStyle/>
          <a:p>
            <a:pPr algn="just" defTabSz="964948">
              <a:defRPr/>
            </a:pPr>
            <a:r>
              <a:rPr lang="en-GB">
                <a:solidFill>
                  <a:schemeClr val="tx1"/>
                </a:solidFill>
                <a:latin typeface="Arial" panose="020B0604020202020204" pitchFamily="34" charset="0"/>
                <a:cs typeface="Arial" panose="020B0604020202020204" pitchFamily="34" charset="0"/>
              </a:rPr>
              <a:t>IECQ is mainly a quality management conformity assessment service and is mainly used for supply chain qualification.</a:t>
            </a:r>
          </a:p>
          <a:p>
            <a:pPr algn="just" defTabSz="964948">
              <a:defRPr/>
            </a:pPr>
            <a:endParaRPr lang="en-GB">
              <a:solidFill>
                <a:schemeClr val="tx1"/>
              </a:solidFill>
              <a:latin typeface="Arial" panose="020B0604020202020204" pitchFamily="34" charset="0"/>
              <a:cs typeface="Arial" panose="020B0604020202020204" pitchFamily="34" charset="0"/>
            </a:endParaRPr>
          </a:p>
          <a:p>
            <a:pPr algn="just" defTabSz="964948">
              <a:defRPr/>
            </a:pPr>
            <a:r>
              <a:rPr lang="en-GB">
                <a:solidFill>
                  <a:schemeClr val="tx1"/>
                </a:solidFill>
                <a:latin typeface="Arial" panose="020B0604020202020204" pitchFamily="34" charset="0"/>
                <a:cs typeface="Arial" panose="020B0604020202020204" pitchFamily="34" charset="0"/>
              </a:rPr>
              <a:t>It is essentially a business to business service, where the market driver is to lower the cost of qualifying suppliers.</a:t>
            </a:r>
          </a:p>
          <a:p>
            <a:pPr algn="just" defTabSz="964948">
              <a:defRPr/>
            </a:pPr>
            <a:r>
              <a:rPr lang="en-GB">
                <a:solidFill>
                  <a:schemeClr val="tx1"/>
                </a:solidFill>
                <a:latin typeface="Arial" panose="020B0604020202020204" pitchFamily="34" charset="0"/>
                <a:cs typeface="Arial" panose="020B0604020202020204" pitchFamily="34" charset="0"/>
              </a:rPr>
              <a:t>This lower cost is for both the suppliers themselves, and their customers.</a:t>
            </a:r>
          </a:p>
          <a:p>
            <a:pPr algn="just" defTabSz="964948">
              <a:defRPr/>
            </a:pPr>
            <a:endParaRPr lang="en-GB">
              <a:solidFill>
                <a:schemeClr val="tx1"/>
              </a:solidFill>
              <a:latin typeface="Arial" panose="020B0604020202020204" pitchFamily="34" charset="0"/>
              <a:cs typeface="Arial" panose="020B0604020202020204" pitchFamily="34" charset="0"/>
            </a:endParaRPr>
          </a:p>
          <a:p>
            <a:pPr algn="just" defTabSz="964948">
              <a:defRPr/>
            </a:pPr>
            <a:r>
              <a:rPr lang="en-GB">
                <a:solidFill>
                  <a:schemeClr val="tx1"/>
                </a:solidFill>
                <a:latin typeface="Arial" panose="020B0604020202020204" pitchFamily="34" charset="0"/>
                <a:cs typeface="Arial" panose="020B0604020202020204" pitchFamily="34" charset="0"/>
              </a:rPr>
              <a:t>IECQ </a:t>
            </a:r>
            <a:r>
              <a:rPr lang="en-GB" baseline="0">
                <a:solidFill>
                  <a:schemeClr val="tx1"/>
                </a:solidFill>
                <a:latin typeface="Arial" panose="020B0604020202020204" pitchFamily="34" charset="0"/>
                <a:cs typeface="Arial" panose="020B0604020202020204" pitchFamily="34" charset="0"/>
              </a:rPr>
              <a:t>covers the suppliers of </a:t>
            </a:r>
            <a:r>
              <a:rPr lang="en-GB">
                <a:solidFill>
                  <a:schemeClr val="tx1"/>
                </a:solidFill>
                <a:latin typeface="Arial" panose="020B0604020202020204" pitchFamily="34" charset="0"/>
                <a:cs typeface="Arial" panose="020B0604020202020204" pitchFamily="34" charset="0"/>
              </a:rPr>
              <a:t>electronic components and subsystems, </a:t>
            </a:r>
            <a:r>
              <a:rPr lang="en-GB" baseline="0">
                <a:solidFill>
                  <a:schemeClr val="tx1"/>
                </a:solidFill>
                <a:latin typeface="Arial" panose="020B0604020202020204" pitchFamily="34" charset="0"/>
                <a:cs typeface="Arial" panose="020B0604020202020204" pitchFamily="34" charset="0"/>
              </a:rPr>
              <a:t>hazardous substances process management, and more.</a:t>
            </a:r>
          </a:p>
          <a:p>
            <a:pPr algn="just" defTabSz="964948">
              <a:defRPr/>
            </a:pPr>
            <a:endParaRPr lang="en-GB" baseline="0">
              <a:solidFill>
                <a:schemeClr val="tx1"/>
              </a:solidFill>
              <a:latin typeface="Arial" panose="020B0604020202020204" pitchFamily="34" charset="0"/>
              <a:cs typeface="Arial" panose="020B0604020202020204" pitchFamily="34" charset="0"/>
            </a:endParaRPr>
          </a:p>
          <a:p>
            <a:pPr algn="just" defTabSz="964948">
              <a:defRPr/>
            </a:pPr>
            <a:r>
              <a:rPr lang="en-GB" baseline="0">
                <a:solidFill>
                  <a:schemeClr val="tx1"/>
                </a:solidFill>
                <a:latin typeface="Arial" panose="020B0604020202020204" pitchFamily="34" charset="0"/>
                <a:cs typeface="Arial" panose="020B0604020202020204" pitchFamily="34" charset="0"/>
              </a:rPr>
              <a:t>We don’t realise it, but most of the planes we use to fly around the world, are made safer because of the IECQ activities.</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defTabSz="964948">
              <a:defRPr/>
            </a:pPr>
            <a:endParaRPr lang="en-GB">
              <a:solidFill>
                <a:schemeClr val="tx1"/>
              </a:solidFill>
              <a:latin typeface="Arial" panose="020B0604020202020204" pitchFamily="34" charset="0"/>
              <a:cs typeface="Arial" panose="020B0604020202020204" pitchFamily="34" charset="0"/>
            </a:endParaRPr>
          </a:p>
          <a:p>
            <a:pPr algn="just"/>
            <a:endParaRPr lang="en-GB">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34CDC29-1247-4FF6-9E5C-4FFB78AB51A6}" type="slidenum">
              <a:rPr lang="en-GB" smtClean="0"/>
              <a:t>31</a:t>
            </a:fld>
            <a:endParaRPr lang="en-GB"/>
          </a:p>
        </p:txBody>
      </p:sp>
    </p:spTree>
    <p:extLst>
      <p:ext uri="{BB962C8B-B14F-4D97-AF65-F5344CB8AC3E}">
        <p14:creationId xmlns:p14="http://schemas.microsoft.com/office/powerpoint/2010/main" val="2555777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90376" y="3513113"/>
            <a:ext cx="5522992" cy="5031081"/>
          </a:xfrm>
        </p:spPr>
        <p:txBody>
          <a:bodyPr/>
          <a:lstStyle/>
          <a:p>
            <a:pPr algn="just" defTabSz="964948">
              <a:defRPr/>
            </a:pPr>
            <a:r>
              <a:rPr lang="en-GB" i="0">
                <a:solidFill>
                  <a:schemeClr val="tx1"/>
                </a:solidFill>
                <a:latin typeface="Arial" panose="020B0604020202020204" pitchFamily="34" charset="0"/>
                <a:cs typeface="Arial" panose="020B0604020202020204" pitchFamily="34" charset="0"/>
              </a:rPr>
              <a:t>Then of course there is the </a:t>
            </a:r>
            <a:r>
              <a:rPr lang="en-GB">
                <a:solidFill>
                  <a:schemeClr val="tx1"/>
                </a:solidFill>
                <a:latin typeface="Arial" panose="020B0604020202020204" pitchFamily="34" charset="0"/>
                <a:cs typeface="Arial" panose="020B0604020202020204" pitchFamily="34" charset="0"/>
              </a:rPr>
              <a:t>IECRE, for renewable energy, in the sectors of wind energy, marine energy and PV solar energy.</a:t>
            </a:r>
          </a:p>
          <a:p>
            <a:pPr algn="just" defTabSz="964948">
              <a:defRPr/>
            </a:pPr>
            <a:endParaRPr lang="en-GB">
              <a:solidFill>
                <a:schemeClr val="tx1"/>
              </a:solidFill>
              <a:latin typeface="Arial" panose="020B0604020202020204" pitchFamily="34" charset="0"/>
              <a:cs typeface="Arial" panose="020B0604020202020204" pitchFamily="34" charset="0"/>
            </a:endParaRPr>
          </a:p>
          <a:p>
            <a:pPr algn="just" defTabSz="964948">
              <a:defRPr/>
            </a:pPr>
            <a:r>
              <a:rPr lang="en-GB">
                <a:solidFill>
                  <a:schemeClr val="tx1"/>
                </a:solidFill>
                <a:latin typeface="Arial" panose="020B0604020202020204" pitchFamily="34" charset="0"/>
                <a:cs typeface="Arial" panose="020B0604020202020204" pitchFamily="34" charset="0"/>
              </a:rPr>
              <a:t>This CA System does not assess conformity of products, but rather of renewable energy systems.</a:t>
            </a:r>
          </a:p>
          <a:p>
            <a:pPr algn="just" defTabSz="964948">
              <a:defRPr/>
            </a:pPr>
            <a:r>
              <a:rPr lang="en-GB">
                <a:solidFill>
                  <a:schemeClr val="tx1"/>
                </a:solidFill>
                <a:latin typeface="Arial" panose="020B0604020202020204" pitchFamily="34" charset="0"/>
                <a:cs typeface="Arial" panose="020B0604020202020204" pitchFamily="34" charset="0"/>
              </a:rPr>
              <a:t>It is our most recent, new, CA System, and is still being developed and expanded, but will eventually be certifying entire wind farms and PV solar farms, and so on.</a:t>
            </a:r>
          </a:p>
          <a:p>
            <a:pPr algn="just" defTabSz="964948">
              <a:defRPr/>
            </a:pPr>
            <a:endParaRPr lang="en-GB">
              <a:solidFill>
                <a:schemeClr val="tx1"/>
              </a:solidFill>
              <a:latin typeface="Arial" panose="020B0604020202020204" pitchFamily="34" charset="0"/>
              <a:cs typeface="Arial" panose="020B0604020202020204" pitchFamily="34" charset="0"/>
            </a:endParaRPr>
          </a:p>
          <a:p>
            <a:pPr algn="just" defTabSz="964948">
              <a:defRPr/>
            </a:pPr>
            <a:r>
              <a:rPr lang="en-GB">
                <a:solidFill>
                  <a:schemeClr val="tx1"/>
                </a:solidFill>
                <a:latin typeface="Arial" panose="020B0604020202020204" pitchFamily="34" charset="0"/>
                <a:cs typeface="Arial" panose="020B0604020202020204" pitchFamily="34" charset="0"/>
              </a:rPr>
              <a:t>Its main market driver is financial risk management.</a:t>
            </a:r>
          </a:p>
          <a:p>
            <a:pPr algn="just" defTabSz="964948">
              <a:defRPr/>
            </a:pPr>
            <a:r>
              <a:rPr lang="en-GB">
                <a:solidFill>
                  <a:schemeClr val="tx1"/>
                </a:solidFill>
                <a:latin typeface="Arial" panose="020B0604020202020204" pitchFamily="34" charset="0"/>
                <a:cs typeface="Arial" panose="020B0604020202020204" pitchFamily="34" charset="0"/>
              </a:rPr>
              <a:t>Investment in renewable energy projects is a high cost, high-risk, long-term investment, and investors and insurer, want to manage their financial risk, by ensuring that current world’s best practices are used for these projects.</a:t>
            </a:r>
          </a:p>
          <a:p>
            <a:pPr algn="just" defTabSz="964948">
              <a:defRPr/>
            </a:pPr>
            <a:endParaRPr lang="en-GB">
              <a:solidFill>
                <a:schemeClr val="tx1"/>
              </a:solidFill>
              <a:latin typeface="Arial" panose="020B0604020202020204" pitchFamily="34" charset="0"/>
              <a:cs typeface="Arial" panose="020B0604020202020204" pitchFamily="34" charset="0"/>
            </a:endParaRPr>
          </a:p>
          <a:p>
            <a:pPr algn="just" defTabSz="964948">
              <a:defRPr/>
            </a:pPr>
            <a:r>
              <a:rPr lang="en-GB">
                <a:solidFill>
                  <a:schemeClr val="tx1"/>
                </a:solidFill>
                <a:latin typeface="Arial" panose="020B0604020202020204" pitchFamily="34" charset="0"/>
                <a:cs typeface="Arial" panose="020B0604020202020204" pitchFamily="34" charset="0"/>
              </a:rPr>
              <a:t>The IEC CA System and the way they operate are considered to be world’s best practice.</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defTabSz="964948">
              <a:defRPr/>
            </a:pPr>
            <a:endParaRPr lang="en-GB">
              <a:solidFill>
                <a:schemeClr val="tx1"/>
              </a:solidFill>
              <a:latin typeface="Arial" panose="020B0604020202020204" pitchFamily="34" charset="0"/>
              <a:cs typeface="Arial" panose="020B0604020202020204" pitchFamily="34" charset="0"/>
            </a:endParaRPr>
          </a:p>
          <a:p>
            <a:pPr algn="just" defTabSz="964948">
              <a:defRPr/>
            </a:pPr>
            <a:endParaRPr lang="en-GB">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34CDC29-1247-4FF6-9E5C-4FFB78AB51A6}" type="slidenum">
              <a:rPr lang="en-GB" smtClean="0"/>
              <a:t>32</a:t>
            </a:fld>
            <a:endParaRPr lang="en-GB"/>
          </a:p>
        </p:txBody>
      </p:sp>
    </p:spTree>
    <p:extLst>
      <p:ext uri="{BB962C8B-B14F-4D97-AF65-F5344CB8AC3E}">
        <p14:creationId xmlns:p14="http://schemas.microsoft.com/office/powerpoint/2010/main" val="2555777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1"/>
            <a:ext cx="5679440" cy="4605576"/>
          </a:xfrm>
        </p:spPr>
        <p:txBody>
          <a:bodyPr/>
          <a:lstStyle/>
          <a:p>
            <a:pPr algn="just"/>
            <a:r>
              <a:rPr lang="en-GB">
                <a:latin typeface="Arial" panose="020B0604020202020204" pitchFamily="34" charset="0"/>
                <a:cs typeface="Arial" panose="020B0604020202020204" pitchFamily="34" charset="0"/>
              </a:rPr>
              <a:t>So, how do these world’s best practices actually work.</a:t>
            </a:r>
          </a:p>
          <a:p>
            <a:pPr algn="just"/>
            <a:endParaRPr lang="en-GB">
              <a:latin typeface="Arial" panose="020B0604020202020204" pitchFamily="34" charset="0"/>
              <a:cs typeface="Arial" panose="020B0604020202020204" pitchFamily="34" charset="0"/>
            </a:endParaRPr>
          </a:p>
          <a:p>
            <a:pPr algn="just"/>
            <a:r>
              <a:rPr lang="en-GB">
                <a:latin typeface="Arial" panose="020B0604020202020204" pitchFamily="34" charset="0"/>
                <a:cs typeface="Arial" panose="020B0604020202020204" pitchFamily="34" charset="0"/>
              </a:rPr>
              <a:t>Well, it is the operational model of the IEC global CA Systems that is considered to be</a:t>
            </a:r>
            <a:r>
              <a:rPr lang="en-GB" baseline="0">
                <a:latin typeface="Arial" panose="020B0604020202020204" pitchFamily="34" charset="0"/>
                <a:cs typeface="Arial" panose="020B0604020202020204" pitchFamily="34" charset="0"/>
              </a:rPr>
              <a:t> a world’s best practice.</a:t>
            </a:r>
          </a:p>
          <a:p>
            <a:pPr algn="just"/>
            <a:endParaRPr lang="en-GB" baseline="0">
              <a:latin typeface="Arial" panose="020B0604020202020204" pitchFamily="34" charset="0"/>
              <a:cs typeface="Arial" panose="020B0604020202020204" pitchFamily="34" charset="0"/>
            </a:endParaRPr>
          </a:p>
          <a:p>
            <a:pPr algn="just"/>
            <a:r>
              <a:rPr lang="en-GB">
                <a:latin typeface="Arial" panose="020B0604020202020204" pitchFamily="34" charset="0"/>
                <a:cs typeface="Arial" panose="020B0604020202020204" pitchFamily="34" charset="0"/>
              </a:rPr>
              <a:t>The IEC global CA Systems create a framework into which professional certification bodies, testing laboratories, inspection bodies, auditing bodies and so on, from around the world, come to work together in a “team” structure. </a:t>
            </a:r>
          </a:p>
          <a:p>
            <a:pPr algn="just"/>
            <a:endParaRPr lang="en-GB">
              <a:latin typeface="Arial" panose="020B0604020202020204" pitchFamily="34" charset="0"/>
              <a:cs typeface="Arial" panose="020B0604020202020204" pitchFamily="34" charset="0"/>
            </a:endParaRPr>
          </a:p>
          <a:p>
            <a:pPr algn="just" defTabSz="913998">
              <a:defRPr/>
            </a:pPr>
            <a:r>
              <a:rPr lang="en-GB">
                <a:latin typeface="Arial" panose="020B0604020202020204" pitchFamily="34" charset="0"/>
                <a:cs typeface="Arial" panose="020B0604020202020204" pitchFamily="34" charset="0"/>
              </a:rPr>
              <a:t>IEC does not do testing or certification itself. Rather, it is the professional bodies that do this. </a:t>
            </a:r>
          </a:p>
          <a:p>
            <a:pPr algn="just"/>
            <a:endParaRPr lang="en-GB">
              <a:latin typeface="Arial" panose="020B0604020202020204" pitchFamily="34" charset="0"/>
              <a:cs typeface="Arial" panose="020B0604020202020204" pitchFamily="34" charset="0"/>
            </a:endParaRPr>
          </a:p>
          <a:p>
            <a:pPr algn="just"/>
            <a:r>
              <a:rPr lang="en-GB">
                <a:latin typeface="Arial" panose="020B0604020202020204" pitchFamily="34" charset="0"/>
                <a:cs typeface="Arial" panose="020B0604020202020204" pitchFamily="34" charset="0"/>
              </a:rPr>
              <a:t>This is very similar to the way in which standards are developed by both IEC and ISO. </a:t>
            </a:r>
          </a:p>
          <a:p>
            <a:pPr algn="just"/>
            <a:r>
              <a:rPr lang="en-GB">
                <a:latin typeface="Arial" panose="020B0604020202020204" pitchFamily="34" charset="0"/>
                <a:cs typeface="Arial" panose="020B0604020202020204" pitchFamily="34" charset="0"/>
              </a:rPr>
              <a:t>Neither organization actually writes technical standards themselves. </a:t>
            </a:r>
          </a:p>
          <a:p>
            <a:pPr algn="just"/>
            <a:r>
              <a:rPr lang="en-GB">
                <a:latin typeface="Arial" panose="020B0604020202020204" pitchFamily="34" charset="0"/>
                <a:cs typeface="Arial" panose="020B0604020202020204" pitchFamily="34" charset="0"/>
              </a:rPr>
              <a:t>Rather, it is the subject-matter-experts, from around the world, who come and participate in the standards development process, who actually write the standards.</a:t>
            </a:r>
          </a:p>
          <a:p>
            <a:endParaRPr lang="en-US">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The IEC CA Systems are membership organizations, where the members write the rules, and then must abide by those rules.</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67AE70D6-3B47-464F-91B6-C2C496B92D19}" type="slidenum">
              <a:rPr lang="en-GB" smtClean="0"/>
              <a:t>33</a:t>
            </a:fld>
            <a:endParaRPr lang="en-GB"/>
          </a:p>
        </p:txBody>
      </p:sp>
    </p:spTree>
    <p:extLst>
      <p:ext uri="{BB962C8B-B14F-4D97-AF65-F5344CB8AC3E}">
        <p14:creationId xmlns:p14="http://schemas.microsoft.com/office/powerpoint/2010/main" val="41980843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3"/>
            <a:ext cx="5679440" cy="4207563"/>
          </a:xfrm>
        </p:spPr>
        <p:txBody>
          <a:bodyPr/>
          <a:lstStyle/>
          <a:p>
            <a:pPr algn="just"/>
            <a:r>
              <a:rPr lang="en-GB">
                <a:latin typeface="Arial" panose="020B0604020202020204" pitchFamily="34" charset="0"/>
                <a:cs typeface="Arial" panose="020B0604020202020204" pitchFamily="34" charset="0"/>
              </a:rPr>
              <a:t>The fundamental value that the IEC global CA Systems create is consistent and comparable conformity assessment results from anywhere in the world.</a:t>
            </a:r>
          </a:p>
          <a:p>
            <a:pPr algn="just"/>
            <a:endParaRPr lang="en-GB">
              <a:latin typeface="Arial" panose="020B0604020202020204" pitchFamily="34" charset="0"/>
              <a:cs typeface="Arial" panose="020B0604020202020204" pitchFamily="34" charset="0"/>
            </a:endParaRPr>
          </a:p>
          <a:p>
            <a:pPr algn="just"/>
            <a:r>
              <a:rPr lang="en-GB">
                <a:latin typeface="Arial" panose="020B0604020202020204" pitchFamily="34" charset="0"/>
                <a:cs typeface="Arial" panose="020B0604020202020204" pitchFamily="34" charset="0"/>
              </a:rPr>
              <a:t>This is achieved through two activities.</a:t>
            </a:r>
          </a:p>
          <a:p>
            <a:pPr algn="just"/>
            <a:endParaRPr lang="en-GB">
              <a:latin typeface="Arial" panose="020B0604020202020204" pitchFamily="34" charset="0"/>
              <a:cs typeface="Arial" panose="020B0604020202020204" pitchFamily="34" charset="0"/>
            </a:endParaRPr>
          </a:p>
          <a:p>
            <a:pPr algn="just"/>
            <a:r>
              <a:rPr lang="en-GB">
                <a:latin typeface="Arial" panose="020B0604020202020204" pitchFamily="34" charset="0"/>
                <a:cs typeface="Arial" panose="020B0604020202020204" pitchFamily="34" charset="0"/>
              </a:rPr>
              <a:t>Firstly, all the participants come together to determine a common understanding and interpretation of the standards, which they document, as well as common rules and methodologies for testing and assessment.</a:t>
            </a:r>
          </a:p>
          <a:p>
            <a:pPr algn="just"/>
            <a:endParaRPr lang="en-GB">
              <a:latin typeface="Arial" panose="020B0604020202020204" pitchFamily="34" charset="0"/>
              <a:cs typeface="Arial" panose="020B0604020202020204" pitchFamily="34" charset="0"/>
            </a:endParaRPr>
          </a:p>
          <a:p>
            <a:pPr algn="just"/>
            <a:r>
              <a:rPr lang="en-GB">
                <a:latin typeface="Arial" panose="020B0604020202020204" pitchFamily="34" charset="0"/>
                <a:cs typeface="Arial" panose="020B0604020202020204" pitchFamily="34" charset="0"/>
              </a:rPr>
              <a:t>Secondly, they conduct peer assessment of each other, to ensure that the common interpretation is understood correctly, and more importantly, that the common rules and methodologies are being applied.</a:t>
            </a:r>
          </a:p>
          <a:p>
            <a:pPr algn="just"/>
            <a:endParaRPr lang="en-GB">
              <a:latin typeface="Arial" panose="020B0604020202020204" pitchFamily="34" charset="0"/>
              <a:cs typeface="Arial" panose="020B0604020202020204" pitchFamily="34" charset="0"/>
            </a:endParaRPr>
          </a:p>
          <a:p>
            <a:pPr algn="just" defTabSz="964948">
              <a:defRPr/>
            </a:pPr>
            <a:r>
              <a:rPr lang="en-GB">
                <a:latin typeface="Arial" panose="020B0604020202020204" pitchFamily="34" charset="0"/>
                <a:cs typeface="Arial" panose="020B0604020202020204" pitchFamily="34" charset="0"/>
              </a:rPr>
              <a:t>This achieves consistent comparable CA results, worldwide.</a:t>
            </a:r>
          </a:p>
          <a:p>
            <a:pPr algn="just"/>
            <a:endParaRPr lang="en-GB">
              <a:latin typeface="Arial" panose="020B0604020202020204" pitchFamily="34" charset="0"/>
              <a:cs typeface="Arial" panose="020B0604020202020204" pitchFamily="34" charset="0"/>
            </a:endParaRPr>
          </a:p>
          <a:p>
            <a:pPr algn="just"/>
            <a:r>
              <a:rPr lang="en-GB">
                <a:latin typeface="Arial" panose="020B0604020202020204" pitchFamily="34" charset="0"/>
                <a:cs typeface="Arial" panose="020B0604020202020204" pitchFamily="34" charset="0"/>
              </a:rPr>
              <a:t>Additionally, full transparency of the Rules and of the Standard Operational Procedures, </a:t>
            </a:r>
          </a:p>
          <a:p>
            <a:pPr algn="just"/>
            <a:r>
              <a:rPr lang="en-GB">
                <a:latin typeface="Arial" panose="020B0604020202020204" pitchFamily="34" charset="0"/>
                <a:cs typeface="Arial" panose="020B0604020202020204" pitchFamily="34" charset="0"/>
              </a:rPr>
              <a:t>as well as having </a:t>
            </a:r>
            <a:r>
              <a:rPr lang="en-GB" baseline="0">
                <a:latin typeface="Arial" panose="020B0604020202020204" pitchFamily="34" charset="0"/>
                <a:cs typeface="Arial" panose="020B0604020202020204" pitchFamily="34" charset="0"/>
              </a:rPr>
              <a:t>online certificates that are publicly available for review, </a:t>
            </a:r>
          </a:p>
          <a:p>
            <a:pPr algn="just"/>
            <a:r>
              <a:rPr lang="en-GB" baseline="0">
                <a:latin typeface="Arial" panose="020B0604020202020204" pitchFamily="34" charset="0"/>
                <a:cs typeface="Arial" panose="020B0604020202020204" pitchFamily="34" charset="0"/>
              </a:rPr>
              <a:t>creates confidence in the way the system works and therefore belief in the CA results.</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GB">
              <a:latin typeface="Arial" panose="020B0604020202020204" pitchFamily="34" charset="0"/>
              <a:cs typeface="Arial" panose="020B0604020202020204" pitchFamily="34" charset="0"/>
            </a:endParaRPr>
          </a:p>
          <a:p>
            <a:pPr algn="just"/>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67AE70D6-3B47-464F-91B6-C2C496B92D19}" type="slidenum">
              <a:rPr lang="en-GB" smtClean="0"/>
              <a:t>34</a:t>
            </a:fld>
            <a:endParaRPr lang="en-GB"/>
          </a:p>
        </p:txBody>
      </p:sp>
    </p:spTree>
    <p:extLst>
      <p:ext uri="{BB962C8B-B14F-4D97-AF65-F5344CB8AC3E}">
        <p14:creationId xmlns:p14="http://schemas.microsoft.com/office/powerpoint/2010/main" val="6646183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90376" y="3513111"/>
            <a:ext cx="5522992" cy="5921694"/>
          </a:xfrm>
        </p:spPr>
        <p:txBody>
          <a:bodyPr/>
          <a:lstStyle/>
          <a:p>
            <a:pPr algn="just" defTabSz="950473">
              <a:defRPr/>
            </a:pPr>
            <a:r>
              <a:rPr lang="en-US" b="0" baseline="0" noProof="0">
                <a:latin typeface="Arial" panose="020B0604020202020204" pitchFamily="34" charset="0"/>
                <a:cs typeface="Arial" panose="020B0604020202020204" pitchFamily="34" charset="0"/>
              </a:rPr>
              <a:t>The strength that </a:t>
            </a:r>
            <a:r>
              <a:rPr lang="en-GB">
                <a:latin typeface="Arial" panose="020B0604020202020204" pitchFamily="34" charset="0"/>
                <a:cs typeface="Arial" panose="020B0604020202020204" pitchFamily="34" charset="0"/>
              </a:rPr>
              <a:t>consistent comparable CA results worldwide creates, is </a:t>
            </a:r>
            <a:r>
              <a:rPr lang="en-US" b="0" baseline="0" noProof="0">
                <a:latin typeface="Arial" panose="020B0604020202020204" pitchFamily="34" charset="0"/>
                <a:cs typeface="Arial" panose="020B0604020202020204" pitchFamily="34" charset="0"/>
              </a:rPr>
              <a:t>the essential confidence needed for mutual recognition of CA results from all bodies participating in the IEC CA Systems, no matter where they are in the world.</a:t>
            </a:r>
          </a:p>
          <a:p>
            <a:pPr algn="just" defTabSz="950473">
              <a:defRPr/>
            </a:pPr>
            <a:endParaRPr lang="en-US" b="0" baseline="0" noProof="0">
              <a:latin typeface="Arial" panose="020B0604020202020204" pitchFamily="34" charset="0"/>
              <a:cs typeface="Arial" panose="020B0604020202020204" pitchFamily="34" charset="0"/>
            </a:endParaRPr>
          </a:p>
          <a:p>
            <a:pPr algn="just" defTabSz="950473">
              <a:defRPr/>
            </a:pPr>
            <a:r>
              <a:rPr lang="en-US" b="0" baseline="0" noProof="0">
                <a:latin typeface="Arial" panose="020B0604020202020204" pitchFamily="34" charset="0"/>
                <a:cs typeface="Arial" panose="020B0604020202020204" pitchFamily="34" charset="0"/>
              </a:rPr>
              <a:t>This, again, is achieved through two pillars of the operation model.</a:t>
            </a:r>
          </a:p>
          <a:p>
            <a:pPr algn="just" defTabSz="950473">
              <a:defRPr/>
            </a:pPr>
            <a:endParaRPr lang="en-GB" noProof="0">
              <a:latin typeface="Arial" panose="020B0604020202020204" pitchFamily="34" charset="0"/>
              <a:cs typeface="Arial" panose="020B0604020202020204" pitchFamily="34" charset="0"/>
            </a:endParaRPr>
          </a:p>
          <a:p>
            <a:pPr algn="just" defTabSz="950473">
              <a:defRPr/>
            </a:pPr>
            <a:r>
              <a:rPr lang="en-US" b="0" baseline="0" noProof="0">
                <a:latin typeface="Arial" panose="020B0604020202020204" pitchFamily="34" charset="0"/>
                <a:cs typeface="Arial" panose="020B0604020202020204" pitchFamily="34" charset="0"/>
              </a:rPr>
              <a:t>The first pillar creates the conditions for consistent, reproducible and comparable results.</a:t>
            </a:r>
          </a:p>
          <a:p>
            <a:pPr algn="just" defTabSz="950473">
              <a:defRPr/>
            </a:pPr>
            <a:r>
              <a:rPr lang="en-US" b="0" baseline="0" noProof="0">
                <a:latin typeface="Arial" panose="020B0604020202020204" pitchFamily="34" charset="0"/>
                <a:cs typeface="Arial" panose="020B0604020202020204" pitchFamily="34" charset="0"/>
              </a:rPr>
              <a:t>It is based on the use of common, predefined rules and procedures and a common interpretation of the standards being used.</a:t>
            </a:r>
          </a:p>
          <a:p>
            <a:pPr algn="just" defTabSz="950473">
              <a:defRPr/>
            </a:pPr>
            <a:r>
              <a:rPr lang="en-US" b="0" baseline="0" noProof="0">
                <a:latin typeface="Arial" panose="020B0604020202020204" pitchFamily="34" charset="0"/>
                <a:cs typeface="Arial" panose="020B0604020202020204" pitchFamily="34" charset="0"/>
              </a:rPr>
              <a:t>These common rules and interpretation are developed by the participating Certification Bodies and Testing Laboratories themselves.</a:t>
            </a:r>
          </a:p>
          <a:p>
            <a:pPr algn="just" defTabSz="950473">
              <a:defRPr/>
            </a:pPr>
            <a:endParaRPr lang="en-US" b="0" baseline="0" noProof="0">
              <a:latin typeface="Arial" panose="020B0604020202020204" pitchFamily="34" charset="0"/>
              <a:cs typeface="Arial" panose="020B0604020202020204" pitchFamily="34" charset="0"/>
            </a:endParaRPr>
          </a:p>
          <a:p>
            <a:pPr algn="just" defTabSz="950473">
              <a:defRPr/>
            </a:pPr>
            <a:r>
              <a:rPr lang="en-US" b="0" baseline="0" noProof="0">
                <a:latin typeface="Arial" panose="020B0604020202020204" pitchFamily="34" charset="0"/>
                <a:cs typeface="Arial" panose="020B0604020202020204" pitchFamily="34" charset="0"/>
              </a:rPr>
              <a:t>The second pillar ensures that those doing the testing and certification have the qualifications, competencies and capacity to do the work correctly. </a:t>
            </a:r>
          </a:p>
          <a:p>
            <a:pPr algn="just" defTabSz="950473">
              <a:defRPr/>
            </a:pPr>
            <a:r>
              <a:rPr lang="en-US" b="0" baseline="0" noProof="0">
                <a:latin typeface="Arial" panose="020B0604020202020204" pitchFamily="34" charset="0"/>
                <a:cs typeface="Arial" panose="020B0604020202020204" pitchFamily="34" charset="0"/>
              </a:rPr>
              <a:t>This is similar to an accreditation audit.</a:t>
            </a:r>
          </a:p>
          <a:p>
            <a:pPr algn="just" defTabSz="950473">
              <a:defRPr/>
            </a:pPr>
            <a:r>
              <a:rPr lang="en-US" b="0" baseline="0" noProof="0">
                <a:latin typeface="Arial" panose="020B0604020202020204" pitchFamily="34" charset="0"/>
                <a:cs typeface="Arial" panose="020B0604020202020204" pitchFamily="34" charset="0"/>
              </a:rPr>
              <a:t>But the IEC peer assessment goes much further.</a:t>
            </a:r>
          </a:p>
          <a:p>
            <a:pPr algn="just" defTabSz="950473">
              <a:defRPr/>
            </a:pPr>
            <a:r>
              <a:rPr lang="en-US" b="0" baseline="0" noProof="0">
                <a:latin typeface="Arial" panose="020B0604020202020204" pitchFamily="34" charset="0"/>
                <a:cs typeface="Arial" panose="020B0604020202020204" pitchFamily="34" charset="0"/>
              </a:rPr>
              <a:t>It also ensures that the work is actually performed in the same way by all, according to the common rules and procedures of the first pillar.</a:t>
            </a:r>
          </a:p>
          <a:p>
            <a:pPr algn="just" defTabSz="950473">
              <a:defRPr/>
            </a:pPr>
            <a:endParaRPr lang="en-US" b="0" baseline="0" noProof="0">
              <a:latin typeface="Arial" panose="020B0604020202020204" pitchFamily="34" charset="0"/>
              <a:cs typeface="Arial" panose="020B0604020202020204" pitchFamily="34" charset="0"/>
            </a:endParaRPr>
          </a:p>
          <a:p>
            <a:pPr algn="just" defTabSz="950473">
              <a:defRPr/>
            </a:pPr>
            <a:r>
              <a:rPr lang="en-US" b="0" baseline="0" noProof="0">
                <a:latin typeface="Arial" panose="020B0604020202020204" pitchFamily="34" charset="0"/>
                <a:cs typeface="Arial" panose="020B0604020202020204" pitchFamily="34" charset="0"/>
              </a:rPr>
              <a:t>This is the source of the fundamental, worldwide confidence in certificates issued within the IEC global CA Systems.</a:t>
            </a:r>
          </a:p>
          <a:p>
            <a:pPr algn="just" defTabSz="950473">
              <a:defRPr/>
            </a:pPr>
            <a:endParaRPr lang="en-US" b="0" baseline="0" noProof="0">
              <a:latin typeface="Arial" panose="020B0604020202020204" pitchFamily="34" charset="0"/>
              <a:cs typeface="Arial" panose="020B0604020202020204" pitchFamily="34" charset="0"/>
            </a:endParaRPr>
          </a:p>
          <a:p>
            <a:pPr algn="just" defTabSz="950473">
              <a:defRPr/>
            </a:pPr>
            <a:r>
              <a:rPr lang="en-US" b="0" baseline="0" noProof="0">
                <a:latin typeface="Arial" panose="020B0604020202020204" pitchFamily="34" charset="0"/>
                <a:cs typeface="Arial" panose="020B0604020202020204" pitchFamily="34" charset="0"/>
              </a:rPr>
              <a:t>This is what makes those test results and certificates believable.</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defTabSz="950473">
              <a:defRPr/>
            </a:pPr>
            <a:endParaRPr lang="en-US" b="0" baseline="0" noProof="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2C0534F-0E1B-480D-B0BC-F5594B767852}" type="slidenum">
              <a:rPr lang="en-US" smtClean="0"/>
              <a:t>35</a:t>
            </a:fld>
            <a:endParaRPr lang="en-US"/>
          </a:p>
        </p:txBody>
      </p:sp>
    </p:spTree>
    <p:extLst>
      <p:ext uri="{BB962C8B-B14F-4D97-AF65-F5344CB8AC3E}">
        <p14:creationId xmlns:p14="http://schemas.microsoft.com/office/powerpoint/2010/main" val="10270874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5425" y="808038"/>
            <a:ext cx="4532313" cy="2549525"/>
          </a:xfrm>
        </p:spPr>
      </p:sp>
      <p:sp>
        <p:nvSpPr>
          <p:cNvPr id="3" name="Espace réservé des commentaires 2"/>
          <p:cNvSpPr>
            <a:spLocks noGrp="1"/>
          </p:cNvSpPr>
          <p:nvPr>
            <p:ph type="body" idx="1"/>
          </p:nvPr>
        </p:nvSpPr>
        <p:spPr>
          <a:xfrm>
            <a:off x="690377" y="3513113"/>
            <a:ext cx="5522992" cy="4913145"/>
          </a:xfrm>
        </p:spPr>
        <p:txBody>
          <a:bodyPr/>
          <a:lstStyle/>
          <a:p>
            <a:pPr algn="just" defTabSz="964948">
              <a:defRPr/>
            </a:pPr>
            <a:r>
              <a:rPr lang="en-US" b="0" i="0" kern="1200" baseline="0" noProof="0">
                <a:effectLst/>
                <a:latin typeface="Arial" panose="020B0604020202020204" pitchFamily="34" charset="0"/>
                <a:cs typeface="Arial" panose="020B0604020202020204" pitchFamily="34" charset="0"/>
              </a:rPr>
              <a:t>The goal of the two pillars of the operational model is to create the confidence for multilateral mutual recognition of test results and certificates issued by participants to the IEC CA Systems.</a:t>
            </a:r>
          </a:p>
          <a:p>
            <a:pPr algn="just"/>
            <a:endParaRPr lang="en-US" b="0" i="0" kern="1200" baseline="0" noProof="0">
              <a:effectLst/>
              <a:latin typeface="Arial" panose="020B0604020202020204" pitchFamily="34" charset="0"/>
              <a:cs typeface="Arial" panose="020B0604020202020204" pitchFamily="34" charset="0"/>
            </a:endParaRPr>
          </a:p>
          <a:p>
            <a:pPr algn="just">
              <a:defRPr/>
            </a:pPr>
            <a:r>
              <a:rPr lang="en-US">
                <a:latin typeface="Arial" panose="020B0604020202020204" pitchFamily="34" charset="0"/>
                <a:cs typeface="Arial" panose="020B0604020202020204" pitchFamily="34" charset="0"/>
              </a:rPr>
              <a:t>Successful mutual </a:t>
            </a:r>
            <a:r>
              <a:rPr lang="en-US" b="0" i="0" kern="1200" baseline="0" noProof="0">
                <a:effectLst/>
                <a:latin typeface="Arial" panose="020B0604020202020204" pitchFamily="34" charset="0"/>
                <a:cs typeface="Arial" panose="020B0604020202020204" pitchFamily="34" charset="0"/>
              </a:rPr>
              <a:t>recognition is the  proof that a certification scheme actually works.</a:t>
            </a:r>
          </a:p>
          <a:p>
            <a:pPr algn="just"/>
            <a:endParaRPr lang="en-US" b="0" i="0" kern="1200" baseline="0" noProof="0">
              <a:effectLst/>
              <a:latin typeface="Arial" panose="020B0604020202020204" pitchFamily="34" charset="0"/>
              <a:cs typeface="Arial" panose="020B0604020202020204" pitchFamily="34" charset="0"/>
            </a:endParaRPr>
          </a:p>
          <a:p>
            <a:pPr algn="just"/>
            <a:r>
              <a:rPr lang="en-US" b="0" i="0" kern="1200" baseline="0" noProof="0">
                <a:effectLst/>
                <a:latin typeface="Arial" panose="020B0604020202020204" pitchFamily="34" charset="0"/>
                <a:cs typeface="Arial" panose="020B0604020202020204" pitchFamily="34" charset="0"/>
              </a:rPr>
              <a:t>The IEC CA System participants recognize and accept the results coming from each other, </a:t>
            </a:r>
          </a:p>
          <a:p>
            <a:pPr algn="just"/>
            <a:r>
              <a:rPr lang="en-US" b="0" i="0" kern="1200" baseline="0" noProof="0">
                <a:effectLst/>
                <a:latin typeface="Arial" panose="020B0604020202020204" pitchFamily="34" charset="0"/>
                <a:cs typeface="Arial" panose="020B0604020202020204" pitchFamily="34" charset="0"/>
              </a:rPr>
              <a:t>because they themselves helped to develop the rules and interpretations used to reach those results, </a:t>
            </a:r>
          </a:p>
          <a:p>
            <a:pPr algn="just"/>
            <a:r>
              <a:rPr lang="en-US" b="0" i="0" kern="1200" baseline="0" noProof="0">
                <a:effectLst/>
                <a:latin typeface="Arial" panose="020B0604020202020204" pitchFamily="34" charset="0"/>
                <a:cs typeface="Arial" panose="020B0604020202020204" pitchFamily="34" charset="0"/>
              </a:rPr>
              <a:t>they know that the others have been peer assessed in the same way that they themselves have been peer assessed,</a:t>
            </a:r>
          </a:p>
          <a:p>
            <a:pPr algn="just"/>
            <a:r>
              <a:rPr lang="en-US" b="0" i="0" kern="1200" baseline="0" noProof="0">
                <a:effectLst/>
                <a:latin typeface="Arial" panose="020B0604020202020204" pitchFamily="34" charset="0"/>
                <a:cs typeface="Arial" panose="020B0604020202020204" pitchFamily="34" charset="0"/>
              </a:rPr>
              <a:t>and therefore, they know that if they did the same tests, they would get the same results.</a:t>
            </a:r>
          </a:p>
          <a:p>
            <a:pPr algn="just"/>
            <a:endParaRPr lang="en-US" b="0" i="0" kern="1200" baseline="0" noProof="0">
              <a:effectLst/>
              <a:latin typeface="Arial" panose="020B0604020202020204" pitchFamily="34" charset="0"/>
              <a:cs typeface="Arial" panose="020B0604020202020204" pitchFamily="34" charset="0"/>
            </a:endParaRPr>
          </a:p>
          <a:p>
            <a:pPr algn="just" defTabSz="964948">
              <a:defRPr/>
            </a:pPr>
            <a:r>
              <a:rPr lang="en-US" b="0" i="0" kern="1200" baseline="0" noProof="0">
                <a:effectLst/>
                <a:latin typeface="Arial" panose="020B0604020202020204" pitchFamily="34" charset="0"/>
                <a:cs typeface="Arial" panose="020B0604020202020204" pitchFamily="34" charset="0"/>
              </a:rPr>
              <a:t>Successful mutual recognition is proof that the IEC CA Systems actually work.</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defTabSz="964948">
              <a:defRPr/>
            </a:pPr>
            <a:endParaRPr lang="en-US" b="0" i="0" kern="1200" baseline="0" noProof="0">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a:xfrm>
            <a:off x="4107681" y="9688767"/>
            <a:ext cx="2991621" cy="545846"/>
          </a:xfrm>
        </p:spPr>
        <p:txBody>
          <a:bodyPr/>
          <a:lstStyle/>
          <a:p>
            <a:fld id="{634CDC29-1247-4FF6-9E5C-4FFB78AB51A6}" type="slidenum">
              <a:rPr lang="en-GB" smtClean="0"/>
              <a:t>36</a:t>
            </a:fld>
            <a:endParaRPr lang="en-GB"/>
          </a:p>
        </p:txBody>
      </p:sp>
    </p:spTree>
    <p:extLst>
      <p:ext uri="{BB962C8B-B14F-4D97-AF65-F5344CB8AC3E}">
        <p14:creationId xmlns:p14="http://schemas.microsoft.com/office/powerpoint/2010/main" val="35726379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5425" y="808038"/>
            <a:ext cx="4532313" cy="2549525"/>
          </a:xfrm>
        </p:spPr>
      </p:sp>
      <p:sp>
        <p:nvSpPr>
          <p:cNvPr id="3" name="Espace réservé des commentaires 2"/>
          <p:cNvSpPr>
            <a:spLocks noGrp="1"/>
          </p:cNvSpPr>
          <p:nvPr>
            <p:ph type="body" idx="1"/>
          </p:nvPr>
        </p:nvSpPr>
        <p:spPr>
          <a:xfrm>
            <a:off x="690377" y="3513113"/>
            <a:ext cx="5522992" cy="5538593"/>
          </a:xfrm>
        </p:spPr>
        <p:txBody>
          <a:bodyPr/>
          <a:lstStyle/>
          <a:p>
            <a:pPr algn="just"/>
            <a:r>
              <a:rPr lang="en-US" b="0" i="0" kern="1200" baseline="0" noProof="0">
                <a:effectLst/>
                <a:latin typeface="Arial" panose="020B0604020202020204" pitchFamily="34" charset="0"/>
                <a:cs typeface="Arial" panose="020B0604020202020204" pitchFamily="34" charset="0"/>
              </a:rPr>
              <a:t>The reason that mutual recognition works in IEC CA Systems, is quite simple.</a:t>
            </a:r>
          </a:p>
          <a:p>
            <a:pPr algn="just"/>
            <a:endParaRPr lang="en-US" b="0" i="0" kern="1200" baseline="0" noProof="0">
              <a:effectLst/>
              <a:latin typeface="Arial" panose="020B0604020202020204" pitchFamily="34" charset="0"/>
              <a:cs typeface="Arial" panose="020B0604020202020204" pitchFamily="34" charset="0"/>
            </a:endParaRPr>
          </a:p>
          <a:p>
            <a:pPr algn="just"/>
            <a:r>
              <a:rPr lang="en-US" b="0" i="0" kern="1200" baseline="0" noProof="0">
                <a:effectLst/>
                <a:latin typeface="Arial" panose="020B0604020202020204" pitchFamily="34" charset="0"/>
                <a:cs typeface="Arial" panose="020B0604020202020204" pitchFamily="34" charset="0"/>
              </a:rPr>
              <a:t>If participants are obligated to recognize and accept the results coming from others, </a:t>
            </a:r>
          </a:p>
          <a:p>
            <a:pPr algn="just"/>
            <a:r>
              <a:rPr lang="en-US" b="0" i="0" kern="1200" baseline="0" noProof="0">
                <a:effectLst/>
                <a:latin typeface="Arial" panose="020B0604020202020204" pitchFamily="34" charset="0"/>
                <a:cs typeface="Arial" panose="020B0604020202020204" pitchFamily="34" charset="0"/>
              </a:rPr>
              <a:t>they always want the checks and controls on those others, to be heavy.</a:t>
            </a:r>
          </a:p>
          <a:p>
            <a:pPr algn="just"/>
            <a:endParaRPr lang="en-US" b="0" i="0" kern="1200" baseline="0" noProof="0">
              <a:effectLst/>
              <a:latin typeface="Arial" panose="020B0604020202020204" pitchFamily="34" charset="0"/>
              <a:cs typeface="Arial" panose="020B0604020202020204" pitchFamily="34" charset="0"/>
            </a:endParaRPr>
          </a:p>
          <a:p>
            <a:pPr algn="just"/>
            <a:r>
              <a:rPr lang="en-US" b="0" i="0" kern="1200" baseline="0" noProof="0">
                <a:effectLst/>
                <a:latin typeface="Arial" panose="020B0604020202020204" pitchFamily="34" charset="0"/>
                <a:cs typeface="Arial" panose="020B0604020202020204" pitchFamily="34" charset="0"/>
              </a:rPr>
              <a:t>However, they also want the checks and controls on themselves, to be light.</a:t>
            </a:r>
          </a:p>
          <a:p>
            <a:pPr algn="just"/>
            <a:endParaRPr lang="en-US" b="0" i="0" kern="1200" baseline="0" noProof="0">
              <a:effectLst/>
              <a:latin typeface="Arial" panose="020B0604020202020204" pitchFamily="34" charset="0"/>
              <a:cs typeface="Arial" panose="020B0604020202020204" pitchFamily="34" charset="0"/>
            </a:endParaRPr>
          </a:p>
          <a:p>
            <a:pPr algn="just" defTabSz="964948">
              <a:defRPr/>
            </a:pPr>
            <a:r>
              <a:rPr lang="en-US" b="0" i="0" kern="1200" baseline="0" noProof="0">
                <a:effectLst/>
                <a:latin typeface="Arial" panose="020B0604020202020204" pitchFamily="34" charset="0"/>
                <a:cs typeface="Arial" panose="020B0604020202020204" pitchFamily="34" charset="0"/>
              </a:rPr>
              <a:t>Since it is a membership organization where the members write the rules and must abide by those rules, </a:t>
            </a:r>
          </a:p>
          <a:p>
            <a:pPr algn="just"/>
            <a:r>
              <a:rPr lang="en-US" b="0" i="0" kern="1200" baseline="0" noProof="0">
                <a:effectLst/>
                <a:latin typeface="Arial" panose="020B0604020202020204" pitchFamily="34" charset="0"/>
                <a:cs typeface="Arial" panose="020B0604020202020204" pitchFamily="34" charset="0"/>
              </a:rPr>
              <a:t>they develop a set of rules that are not too heavy, and not to light, but just right to create confidence between them.</a:t>
            </a:r>
          </a:p>
          <a:p>
            <a:pPr algn="just"/>
            <a:endParaRPr lang="en-US" b="0" i="0" kern="1200" baseline="0" noProof="0">
              <a:effectLst/>
              <a:latin typeface="Arial" panose="020B0604020202020204" pitchFamily="34" charset="0"/>
              <a:cs typeface="Arial" panose="020B0604020202020204" pitchFamily="34" charset="0"/>
            </a:endParaRPr>
          </a:p>
          <a:p>
            <a:pPr algn="just"/>
            <a:r>
              <a:rPr lang="en-US" b="0" i="0" kern="1200" baseline="0" noProof="0">
                <a:effectLst/>
                <a:latin typeface="Arial" panose="020B0604020202020204" pitchFamily="34" charset="0"/>
                <a:cs typeface="Arial" panose="020B0604020202020204" pitchFamily="34" charset="0"/>
              </a:rPr>
              <a:t>Then they verify.</a:t>
            </a:r>
          </a:p>
          <a:p>
            <a:pPr algn="just"/>
            <a:endParaRPr lang="en-US" b="0" i="0" kern="1200" baseline="0" noProof="0">
              <a:effectLst/>
              <a:latin typeface="Arial" panose="020B0604020202020204" pitchFamily="34" charset="0"/>
              <a:cs typeface="Arial" panose="020B0604020202020204" pitchFamily="34" charset="0"/>
            </a:endParaRPr>
          </a:p>
          <a:p>
            <a:pPr algn="just" defTabSz="964948">
              <a:defRPr/>
            </a:pPr>
            <a:r>
              <a:rPr lang="en-US" b="0" i="0" kern="1200" baseline="0" noProof="0">
                <a:effectLst/>
                <a:latin typeface="Arial" panose="020B0604020202020204" pitchFamily="34" charset="0"/>
                <a:cs typeface="Arial" panose="020B0604020202020204" pitchFamily="34" charset="0"/>
              </a:rPr>
              <a:t>Successful mutual recognition is proof that the IEC CA Systems actually work.</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defTabSz="964948">
              <a:defRPr/>
            </a:pPr>
            <a:endParaRPr lang="en-US" b="0" i="0" kern="1200" baseline="0" noProof="0">
              <a:effectLst/>
              <a:latin typeface="Arial" panose="020B0604020202020204" pitchFamily="34" charset="0"/>
              <a:cs typeface="Arial" panose="020B0604020202020204" pitchFamily="34" charset="0"/>
            </a:endParaRPr>
          </a:p>
        </p:txBody>
      </p:sp>
      <p:sp>
        <p:nvSpPr>
          <p:cNvPr id="5" name="スライド番号プレースホルダー 3"/>
          <p:cNvSpPr>
            <a:spLocks noGrp="1"/>
          </p:cNvSpPr>
          <p:nvPr>
            <p:ph type="sldNum" sz="quarter" idx="5"/>
          </p:nvPr>
        </p:nvSpPr>
        <p:spPr>
          <a:xfrm>
            <a:off x="4107681" y="9688767"/>
            <a:ext cx="2991621" cy="545846"/>
          </a:xfrm>
        </p:spPr>
        <p:txBody>
          <a:bodyPr/>
          <a:lstStyle/>
          <a:p>
            <a:pPr>
              <a:defRPr/>
            </a:pPr>
            <a:fld id="{D88FB5D7-6D66-414A-83A8-9D602AC8F18D}" type="slidenum">
              <a:rPr lang="en-GB" smtClean="0"/>
              <a:pPr>
                <a:defRPr/>
              </a:pPr>
              <a:t>37</a:t>
            </a:fld>
            <a:endParaRPr lang="en-GB"/>
          </a:p>
        </p:txBody>
      </p:sp>
    </p:spTree>
    <p:extLst>
      <p:ext uri="{BB962C8B-B14F-4D97-AF65-F5344CB8AC3E}">
        <p14:creationId xmlns:p14="http://schemas.microsoft.com/office/powerpoint/2010/main" val="35726379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90376" y="3513112"/>
            <a:ext cx="5522992" cy="3796500"/>
          </a:xfrm>
        </p:spPr>
        <p:txBody>
          <a:bodyPr/>
          <a:lstStyle/>
          <a:p>
            <a:pPr algn="just" defTabSz="964948">
              <a:defRPr/>
            </a:pPr>
            <a:r>
              <a:rPr lang="en-US" b="0" baseline="0" noProof="0">
                <a:latin typeface="Arial" panose="020B0604020202020204" pitchFamily="34" charset="0"/>
                <a:cs typeface="Arial" panose="020B0604020202020204" pitchFamily="34" charset="0"/>
              </a:rPr>
              <a:t>The IEC global CA services exist because the market wants them.</a:t>
            </a:r>
          </a:p>
          <a:p>
            <a:pPr algn="just" defTabSz="964948">
              <a:defRPr/>
            </a:pPr>
            <a:r>
              <a:rPr lang="en-US" b="0" baseline="0" noProof="0">
                <a:latin typeface="Arial" panose="020B0604020202020204" pitchFamily="34" charset="0"/>
                <a:cs typeface="Arial" panose="020B0604020202020204" pitchFamily="34" charset="0"/>
              </a:rPr>
              <a:t>The market pays money for these services, because it gets value for its money.</a:t>
            </a:r>
          </a:p>
          <a:p>
            <a:pPr algn="just" defTabSz="964948">
              <a:defRPr/>
            </a:pPr>
            <a:endParaRPr lang="en-US" b="0" baseline="0" noProof="0">
              <a:latin typeface="Arial" panose="020B0604020202020204" pitchFamily="34" charset="0"/>
              <a:cs typeface="Arial" panose="020B0604020202020204" pitchFamily="34" charset="0"/>
            </a:endParaRPr>
          </a:p>
          <a:p>
            <a:pPr algn="just" defTabSz="964948">
              <a:defRPr/>
            </a:pPr>
            <a:r>
              <a:rPr lang="en-US" b="0" baseline="0" noProof="0">
                <a:latin typeface="Arial" panose="020B0604020202020204" pitchFamily="34" charset="0"/>
                <a:cs typeface="Arial" panose="020B0604020202020204" pitchFamily="34" charset="0"/>
              </a:rPr>
              <a:t>The value that these services bring occurs on two levels,</a:t>
            </a:r>
          </a:p>
          <a:p>
            <a:pPr algn="just" defTabSz="964948">
              <a:defRPr/>
            </a:pPr>
            <a:r>
              <a:rPr lang="en-US" b="0" baseline="0" noProof="0">
                <a:latin typeface="Arial" panose="020B0604020202020204" pitchFamily="34" charset="0"/>
                <a:cs typeface="Arial" panose="020B0604020202020204" pitchFamily="34" charset="0"/>
              </a:rPr>
              <a:t>Firstly, the certificates represent consistent and reliable high-quality results, from anywhere in the world</a:t>
            </a:r>
          </a:p>
          <a:p>
            <a:pPr algn="just" defTabSz="964948">
              <a:defRPr/>
            </a:pPr>
            <a:r>
              <a:rPr lang="en-US" b="0" baseline="0" noProof="0">
                <a:latin typeface="Arial" panose="020B0604020202020204" pitchFamily="34" charset="0"/>
                <a:cs typeface="Arial" panose="020B0604020202020204" pitchFamily="34" charset="0"/>
              </a:rPr>
              <a:t>and secondly, these results are recognized and accepted all over the world.</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defTabSz="964948">
              <a:defRPr/>
            </a:pPr>
            <a:endParaRPr lang="en-US" b="0" baseline="0" noProof="0">
              <a:latin typeface="Arial" panose="020B0604020202020204" pitchFamily="34" charset="0"/>
              <a:cs typeface="Arial" panose="020B0604020202020204" pitchFamily="34" charset="0"/>
            </a:endParaRPr>
          </a:p>
        </p:txBody>
      </p:sp>
      <p:sp>
        <p:nvSpPr>
          <p:cNvPr id="5" name="スライド番号プレースホルダー 3"/>
          <p:cNvSpPr>
            <a:spLocks noGrp="1"/>
          </p:cNvSpPr>
          <p:nvPr>
            <p:ph type="sldNum" sz="quarter" idx="5"/>
          </p:nvPr>
        </p:nvSpPr>
        <p:spPr>
          <a:xfrm>
            <a:off x="4107681" y="9688767"/>
            <a:ext cx="2991621" cy="545846"/>
          </a:xfrm>
        </p:spPr>
        <p:txBody>
          <a:bodyPr/>
          <a:lstStyle/>
          <a:p>
            <a:pPr>
              <a:defRPr/>
            </a:pPr>
            <a:fld id="{D88FB5D7-6D66-414A-83A8-9D602AC8F18D}" type="slidenum">
              <a:rPr lang="en-GB" smtClean="0"/>
              <a:pPr>
                <a:defRPr/>
              </a:pPr>
              <a:t>38</a:t>
            </a:fld>
            <a:endParaRPr lang="en-GB"/>
          </a:p>
        </p:txBody>
      </p:sp>
    </p:spTree>
    <p:extLst>
      <p:ext uri="{BB962C8B-B14F-4D97-AF65-F5344CB8AC3E}">
        <p14:creationId xmlns:p14="http://schemas.microsoft.com/office/powerpoint/2010/main" val="10270874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5425" y="808038"/>
            <a:ext cx="4532313" cy="2549525"/>
          </a:xfrm>
        </p:spPr>
      </p:sp>
      <p:sp>
        <p:nvSpPr>
          <p:cNvPr id="3" name="Espace réservé des commentaires 2"/>
          <p:cNvSpPr>
            <a:spLocks noGrp="1"/>
          </p:cNvSpPr>
          <p:nvPr>
            <p:ph type="body" idx="1"/>
          </p:nvPr>
        </p:nvSpPr>
        <p:spPr>
          <a:xfrm>
            <a:off x="690376" y="3513112"/>
            <a:ext cx="5522992" cy="5290726"/>
          </a:xfrm>
        </p:spPr>
        <p:txBody>
          <a:bodyPr/>
          <a:lstStyle/>
          <a:p>
            <a:pPr algn="just" defTabSz="950473">
              <a:defRPr/>
            </a:pPr>
            <a:r>
              <a:rPr lang="en-US">
                <a:latin typeface="Arial" panose="020B0604020202020204" pitchFamily="34" charset="0"/>
                <a:cs typeface="Arial" panose="020B0604020202020204" pitchFamily="34" charset="0"/>
              </a:rPr>
              <a:t>Here, I just want to give you a quick idea of how the IECEE CB-scheme operates.</a:t>
            </a:r>
          </a:p>
          <a:p>
            <a:pPr algn="just" defTabSz="950473">
              <a:defRPr/>
            </a:pPr>
            <a:endParaRPr lang="en-US">
              <a:latin typeface="Arial" panose="020B0604020202020204" pitchFamily="34" charset="0"/>
              <a:cs typeface="Arial" panose="020B0604020202020204" pitchFamily="34" charset="0"/>
            </a:endParaRPr>
          </a:p>
          <a:p>
            <a:pPr algn="just" defTabSz="950473">
              <a:defRPr/>
            </a:pPr>
            <a:r>
              <a:rPr lang="en-US">
                <a:latin typeface="Arial" panose="020B0604020202020204" pitchFamily="34" charset="0"/>
                <a:cs typeface="Arial" panose="020B0604020202020204" pitchFamily="34" charset="0"/>
              </a:rPr>
              <a:t>The CB-scheme is a type 1 scheme, which means it is adapted for medium risk products.</a:t>
            </a:r>
          </a:p>
          <a:p>
            <a:pPr algn="just" defTabSz="950473">
              <a:defRPr/>
            </a:pPr>
            <a:endParaRPr lang="en-US">
              <a:latin typeface="Arial" panose="020B0604020202020204" pitchFamily="34" charset="0"/>
              <a:cs typeface="Arial" panose="020B0604020202020204" pitchFamily="34" charset="0"/>
            </a:endParaRPr>
          </a:p>
          <a:p>
            <a:pPr algn="just" defTabSz="950473">
              <a:defRPr/>
            </a:pPr>
            <a:r>
              <a:rPr lang="en-US">
                <a:latin typeface="Arial" panose="020B0604020202020204" pitchFamily="34" charset="0"/>
                <a:cs typeface="Arial" panose="020B0604020202020204" pitchFamily="34" charset="0"/>
              </a:rPr>
              <a:t>How the CB-scheme works in practice is that a product manufacturer or supplier contacts a national certification body (or NCB) that is participating in the IECEE and sends them a sample product and a list of countries into which it wishes to sell that product-type.</a:t>
            </a:r>
          </a:p>
          <a:p>
            <a:pPr algn="just" defTabSz="950473">
              <a:defRPr/>
            </a:pPr>
            <a:endParaRPr lang="en-US">
              <a:latin typeface="Arial" panose="020B0604020202020204" pitchFamily="34" charset="0"/>
              <a:cs typeface="Arial" panose="020B0604020202020204" pitchFamily="34" charset="0"/>
            </a:endParaRPr>
          </a:p>
          <a:p>
            <a:pPr algn="just" defTabSz="950473">
              <a:defRPr/>
            </a:pPr>
            <a:r>
              <a:rPr lang="en-US">
                <a:latin typeface="Arial" panose="020B0604020202020204" pitchFamily="34" charset="0"/>
                <a:cs typeface="Arial" panose="020B0604020202020204" pitchFamily="34" charset="0"/>
              </a:rPr>
              <a:t>The NCB checks the IECEE database of registered national differences, for those targeted countries, and then sends the sample product to a participating Testing Laboratory (or CBTL) to be tested against the relevant IEC international standard and the national differences.</a:t>
            </a:r>
          </a:p>
          <a:p>
            <a:pPr algn="just" defTabSz="950473">
              <a:defRPr/>
            </a:pPr>
            <a:endParaRPr lang="en-US">
              <a:latin typeface="Arial" panose="020B0604020202020204" pitchFamily="34" charset="0"/>
              <a:cs typeface="Arial" panose="020B0604020202020204" pitchFamily="34" charset="0"/>
            </a:endParaRPr>
          </a:p>
          <a:p>
            <a:pPr algn="just" defTabSz="950473">
              <a:defRPr/>
            </a:pPr>
            <a:r>
              <a:rPr lang="en-US">
                <a:latin typeface="Arial" panose="020B0604020202020204" pitchFamily="34" charset="0"/>
                <a:cs typeface="Arial" panose="020B0604020202020204" pitchFamily="34" charset="0"/>
              </a:rPr>
              <a:t>The CBTL then issues a Test Report.</a:t>
            </a:r>
          </a:p>
          <a:p>
            <a:pPr algn="just" defTabSz="950473">
              <a:defRPr/>
            </a:pPr>
            <a:endParaRPr lang="en-GB">
              <a:latin typeface="Arial" panose="020B0604020202020204" pitchFamily="34" charset="0"/>
              <a:cs typeface="Arial" panose="020B0604020202020204" pitchFamily="34" charset="0"/>
            </a:endParaRPr>
          </a:p>
          <a:p>
            <a:pPr algn="just" defTabSz="950473">
              <a:defRPr/>
            </a:pPr>
            <a:r>
              <a:rPr lang="en-US">
                <a:latin typeface="Arial" panose="020B0604020202020204" pitchFamily="34" charset="0"/>
                <a:cs typeface="Arial" panose="020B0604020202020204" pitchFamily="34" charset="0"/>
              </a:rPr>
              <a:t>Based on that Test Report, the NCB issues a CB Test Certificate.</a:t>
            </a:r>
          </a:p>
          <a:p>
            <a:pPr algn="just" defTabSz="950473">
              <a:defRPr/>
            </a:pPr>
            <a:r>
              <a:rPr lang="en-US">
                <a:latin typeface="Arial" panose="020B0604020202020204" pitchFamily="34" charset="0"/>
                <a:cs typeface="Arial" panose="020B0604020202020204" pitchFamily="34" charset="0"/>
              </a:rPr>
              <a:t>The NCB then sends the CB Test Certificate and Test Report back to the product manufacturer or supplier.</a:t>
            </a:r>
          </a:p>
          <a:p>
            <a:pPr algn="just" defTabSz="950473">
              <a:defRPr/>
            </a:pPr>
            <a:endParaRPr lang="en-US">
              <a:latin typeface="Arial" panose="020B0604020202020204" pitchFamily="34" charset="0"/>
              <a:cs typeface="Arial" panose="020B0604020202020204" pitchFamily="34" charset="0"/>
            </a:endParaRPr>
          </a:p>
          <a:p>
            <a:pPr algn="just" defTabSz="950473">
              <a:defRPr/>
            </a:pPr>
            <a:r>
              <a:rPr lang="en-US">
                <a:latin typeface="Arial" panose="020B0604020202020204" pitchFamily="34" charset="0"/>
                <a:cs typeface="Arial" panose="020B0604020202020204" pitchFamily="34" charset="0"/>
              </a:rPr>
              <a:t>The product manufacturer or supplier then takes the CB Test Certificate and Test Report to retailers, buyers, vendors and the national regulatory authority in the countries of interest, where access is granted to those respective markets.</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defTabSz="950473">
              <a:defRPr/>
            </a:pPr>
            <a:endParaRPr lang="en-GB">
              <a:latin typeface="Arial" panose="020B0604020202020204" pitchFamily="34" charset="0"/>
              <a:cs typeface="Arial" panose="020B0604020202020204" pitchFamily="34" charset="0"/>
            </a:endParaRPr>
          </a:p>
          <a:p>
            <a:pPr algn="just" defTabSz="950473">
              <a:defRPr/>
            </a:pPr>
            <a:endParaRPr lang="en-US">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D57D7014-5F6A-48BC-8DE4-97EF52913581}"/>
              </a:ext>
            </a:extLst>
          </p:cNvPr>
          <p:cNvSpPr>
            <a:spLocks noGrp="1"/>
          </p:cNvSpPr>
          <p:nvPr>
            <p:ph type="sldNum" sz="quarter" idx="5"/>
          </p:nvPr>
        </p:nvSpPr>
        <p:spPr>
          <a:xfrm>
            <a:off x="4107681" y="9688767"/>
            <a:ext cx="2991621" cy="545846"/>
          </a:xfrm>
        </p:spPr>
        <p:txBody>
          <a:bodyPr/>
          <a:lstStyle/>
          <a:p>
            <a:pPr>
              <a:defRPr/>
            </a:pPr>
            <a:fld id="{D88FB5D7-6D66-414A-83A8-9D602AC8F18D}" type="slidenum">
              <a:rPr lang="en-GB" smtClean="0"/>
              <a:pPr>
                <a:defRPr/>
              </a:pPr>
              <a:t>39</a:t>
            </a:fld>
            <a:endParaRPr lang="en-GB"/>
          </a:p>
        </p:txBody>
      </p:sp>
    </p:spTree>
    <p:extLst>
      <p:ext uri="{BB962C8B-B14F-4D97-AF65-F5344CB8AC3E}">
        <p14:creationId xmlns:p14="http://schemas.microsoft.com/office/powerpoint/2010/main" val="3572637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25425" y="808038"/>
            <a:ext cx="4532313" cy="2549525"/>
          </a:xfrm>
        </p:spPr>
      </p:sp>
      <p:sp>
        <p:nvSpPr>
          <p:cNvPr id="3" name="Notizenplatzhalter 2"/>
          <p:cNvSpPr>
            <a:spLocks noGrp="1"/>
          </p:cNvSpPr>
          <p:nvPr>
            <p:ph type="body" idx="1"/>
          </p:nvPr>
        </p:nvSpPr>
        <p:spPr>
          <a:xfrm>
            <a:off x="689803" y="3513111"/>
            <a:ext cx="5962668" cy="5154887"/>
          </a:xfrm>
        </p:spPr>
        <p:txBody>
          <a:bodyPr/>
          <a:lstStyle/>
          <a:p>
            <a:pPr algn="just"/>
            <a:r>
              <a:rPr lang="en-US" baseline="0" dirty="0">
                <a:latin typeface="Arial" panose="020B0604020202020204" pitchFamily="34" charset="0"/>
                <a:cs typeface="Arial" panose="020B0604020202020204" pitchFamily="34" charset="0"/>
              </a:rPr>
              <a:t>But how does the retailer know which products to propose from manufacturers and suppliers that no one has ever heard of ?</a:t>
            </a:r>
          </a:p>
          <a:p>
            <a:pPr algn="just"/>
            <a:r>
              <a:rPr lang="en-US" baseline="0" dirty="0">
                <a:latin typeface="Arial" panose="020B0604020202020204" pitchFamily="34" charset="0"/>
                <a:cs typeface="Arial" panose="020B0604020202020204" pitchFamily="34" charset="0"/>
              </a:rPr>
              <a:t>How does the retailer manage the risk that they take-on for us ?</a:t>
            </a:r>
          </a:p>
          <a:p>
            <a:pPr algn="just"/>
            <a:endParaRPr lang="en-US" baseline="0" dirty="0">
              <a:latin typeface="Arial" panose="020B0604020202020204" pitchFamily="34" charset="0"/>
              <a:cs typeface="Arial" panose="020B0604020202020204" pitchFamily="34" charset="0"/>
            </a:endParaRPr>
          </a:p>
          <a:p>
            <a:pPr algn="just"/>
            <a:r>
              <a:rPr lang="en-US" baseline="0" dirty="0">
                <a:latin typeface="Arial" panose="020B0604020202020204" pitchFamily="34" charset="0"/>
                <a:cs typeface="Arial" panose="020B0604020202020204" pitchFamily="34" charset="0"/>
              </a:rPr>
              <a:t>The question is always the same, only this time it’s directed to the retailers.</a:t>
            </a:r>
          </a:p>
          <a:p>
            <a:pPr algn="just"/>
            <a:r>
              <a:rPr lang="en-US" baseline="0" dirty="0">
                <a:latin typeface="Arial" panose="020B0604020202020204" pitchFamily="34" charset="0"/>
                <a:cs typeface="Arial" panose="020B0604020202020204" pitchFamily="34" charset="0"/>
              </a:rPr>
              <a:t>How do retailers make purchasing decisions ?</a:t>
            </a:r>
          </a:p>
          <a:p>
            <a:pPr algn="just"/>
            <a:r>
              <a:rPr lang="en-US" baseline="0" dirty="0">
                <a:latin typeface="Arial" panose="020B0604020202020204" pitchFamily="34" charset="0"/>
                <a:cs typeface="Arial" panose="020B0604020202020204" pitchFamily="34" charset="0"/>
              </a:rPr>
              <a:t>And the answer is the same.</a:t>
            </a:r>
          </a:p>
          <a:p>
            <a:pPr algn="just" defTabSz="964728">
              <a:defRPr/>
            </a:pPr>
            <a:r>
              <a:rPr lang="en-US" baseline="0" dirty="0">
                <a:latin typeface="Arial" panose="020B0604020202020204" pitchFamily="34" charset="0"/>
                <a:cs typeface="Arial" panose="020B0604020202020204" pitchFamily="34" charset="0"/>
              </a:rPr>
              <a:t>{click}</a:t>
            </a:r>
          </a:p>
          <a:p>
            <a:pPr algn="just" defTabSz="964728">
              <a:defRPr/>
            </a:pPr>
            <a:r>
              <a:rPr lang="en-US" baseline="0" dirty="0">
                <a:latin typeface="Arial" panose="020B0604020202020204" pitchFamily="34" charset="0"/>
                <a:cs typeface="Arial" panose="020B0604020202020204" pitchFamily="34" charset="0"/>
              </a:rPr>
              <a:t>They make their purchasing decisions based on confidence.</a:t>
            </a:r>
          </a:p>
          <a:p>
            <a:pPr algn="just" defTabSz="964728">
              <a:defRPr/>
            </a:pPr>
            <a:endParaRPr lang="en-US" baseline="0" dirty="0">
              <a:latin typeface="Arial" panose="020B0604020202020204" pitchFamily="34" charset="0"/>
              <a:cs typeface="Arial" panose="020B0604020202020204" pitchFamily="34" charset="0"/>
            </a:endParaRPr>
          </a:p>
          <a:p>
            <a:pPr algn="just" defTabSz="964728">
              <a:defRPr/>
            </a:pPr>
            <a:r>
              <a:rPr lang="en-US" baseline="0" dirty="0">
                <a:latin typeface="Arial" panose="020B0604020202020204" pitchFamily="34" charset="0"/>
                <a:cs typeface="Arial" panose="020B0604020202020204" pitchFamily="34" charset="0"/>
              </a:rPr>
              <a:t>They purchase from suppliers they know and trust and have worked with in the past.</a:t>
            </a:r>
          </a:p>
          <a:p>
            <a:pPr algn="just" defTabSz="964728">
              <a:defRPr/>
            </a:pPr>
            <a:r>
              <a:rPr lang="en-US" baseline="0" dirty="0">
                <a:latin typeface="Arial" panose="020B0604020202020204" pitchFamily="34" charset="0"/>
                <a:cs typeface="Arial" panose="020B0604020202020204" pitchFamily="34" charset="0"/>
              </a:rPr>
              <a:t>Or from suppliers that they themselves have audited.</a:t>
            </a:r>
          </a:p>
          <a:p>
            <a:pPr algn="just" defTabSz="964728">
              <a:defRPr/>
            </a:pPr>
            <a:r>
              <a:rPr lang="en-US" baseline="0" dirty="0">
                <a:latin typeface="Arial" panose="020B0604020202020204" pitchFamily="34" charset="0"/>
                <a:cs typeface="Arial" panose="020B0604020202020204" pitchFamily="34" charset="0"/>
              </a:rPr>
              <a:t>Or from suppliers that have been audited by a reputable and competent third party.</a:t>
            </a:r>
          </a:p>
          <a:p>
            <a:pPr algn="just" defTabSz="964728">
              <a:defRPr/>
            </a:pPr>
            <a:endParaRPr lang="en-US" baseline="0" dirty="0">
              <a:latin typeface="Arial" panose="020B0604020202020204" pitchFamily="34" charset="0"/>
              <a:cs typeface="Arial" panose="020B0604020202020204" pitchFamily="34" charset="0"/>
            </a:endParaRPr>
          </a:p>
          <a:p>
            <a:pPr algn="just" defTabSz="964728">
              <a:defRPr/>
            </a:pPr>
            <a:r>
              <a:rPr lang="en-US" baseline="0" dirty="0">
                <a:latin typeface="Arial" panose="020B0604020202020204" pitchFamily="34" charset="0"/>
                <a:cs typeface="Arial" panose="020B0604020202020204" pitchFamily="34" charset="0"/>
              </a:rPr>
              <a:t>Then of course they back this up with a negotiated commercial contract.</a:t>
            </a:r>
          </a:p>
          <a:p>
            <a:pPr algn="just"/>
            <a:endParaRPr lang="en-US" baseline="0" dirty="0">
              <a:latin typeface="Arial" panose="020B0604020202020204" pitchFamily="34" charset="0"/>
              <a:cs typeface="Arial" panose="020B0604020202020204" pitchFamily="34" charset="0"/>
            </a:endParaRPr>
          </a:p>
          <a:p>
            <a:pPr algn="just" defTabSz="914296">
              <a:defRPr/>
            </a:pPr>
            <a:r>
              <a:rPr lang="en-US" baseline="0" dirty="0">
                <a:latin typeface="Arial" panose="020B0604020202020204" pitchFamily="34" charset="0"/>
                <a:cs typeface="Arial" panose="020B0604020202020204" pitchFamily="34" charset="0"/>
              </a:rPr>
              <a:t>{click}</a:t>
            </a:r>
          </a:p>
          <a:p>
            <a:pPr algn="just" defTabSz="964728">
              <a:defRPr/>
            </a:pPr>
            <a:endParaRPr lang="en-US" baseline="0"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a:xfrm>
            <a:off x="3916118" y="9660696"/>
            <a:ext cx="3183182" cy="573918"/>
          </a:xfrm>
          <a:prstGeom prst="rect">
            <a:avLst/>
          </a:prstGeom>
        </p:spPr>
        <p:txBody>
          <a:bodyPr/>
          <a:lstStyle/>
          <a:p>
            <a:fld id="{807C0990-C8C0-481C-94F2-EA38F9017F7C}" type="slidenum">
              <a:rPr lang="en-US" altLang="de-DE" smtClean="0"/>
              <a:pPr/>
              <a:t>4</a:t>
            </a:fld>
            <a:endParaRPr lang="en-US" altLang="de-DE"/>
          </a:p>
        </p:txBody>
      </p:sp>
    </p:spTree>
    <p:extLst>
      <p:ext uri="{BB962C8B-B14F-4D97-AF65-F5344CB8AC3E}">
        <p14:creationId xmlns:p14="http://schemas.microsoft.com/office/powerpoint/2010/main" val="4135796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1"/>
            <a:ext cx="5679440" cy="4605576"/>
          </a:xfrm>
        </p:spPr>
        <p:txBody>
          <a:bodyPr/>
          <a:lstStyle/>
          <a:p>
            <a:pPr defTabSz="964948">
              <a:defRPr/>
            </a:pPr>
            <a:r>
              <a:rPr lang="en-US">
                <a:latin typeface="Arial" panose="020B0604020202020204" pitchFamily="34" charset="0"/>
                <a:cs typeface="Arial" panose="020B0604020202020204" pitchFamily="34" charset="0"/>
              </a:rPr>
              <a:t>Here, I just want to give you a quick idea of how the IECEx certified equipment scheme operates.</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The IECEx CA Systems has 3 schemes, of which the certified equipment scheme is one.</a:t>
            </a:r>
          </a:p>
          <a:p>
            <a:r>
              <a:rPr lang="en-GB">
                <a:latin typeface="Arial" panose="020B0604020202020204" pitchFamily="34" charset="0"/>
                <a:cs typeface="Arial" panose="020B0604020202020204" pitchFamily="34" charset="0"/>
              </a:rPr>
              <a:t>This is a type 5 scheme which is adapted to high-risk products and equipment, or for equipment used in high-risk environments.</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It operates in a similar way to the CB-scheme, but goes future to test more than one sample product, which is chosen from the production line not by the manufacturer, but by the certifiers.</a:t>
            </a:r>
          </a:p>
          <a:p>
            <a:r>
              <a:rPr lang="en-GB">
                <a:latin typeface="Arial" panose="020B0604020202020204" pitchFamily="34" charset="0"/>
                <a:cs typeface="Arial" panose="020B0604020202020204" pitchFamily="34" charset="0"/>
              </a:rPr>
              <a:t>The production factory itself is also audited and inspected as well as the production quality management system.</a:t>
            </a:r>
          </a:p>
          <a:p>
            <a:r>
              <a:rPr lang="en-GB">
                <a:latin typeface="Arial" panose="020B0604020202020204" pitchFamily="34" charset="0"/>
                <a:cs typeface="Arial" panose="020B0604020202020204" pitchFamily="34" charset="0"/>
              </a:rPr>
              <a:t>Also, the certification can only be maintained over time, through regular surveillance assessments of the production facility and sometimes retesting of other samples of the same type of product.</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QAR = Quality Assurance Report</a:t>
            </a:r>
          </a:p>
          <a:p>
            <a:r>
              <a:rPr lang="en-GB">
                <a:latin typeface="Arial" panose="020B0604020202020204" pitchFamily="34" charset="0"/>
                <a:cs typeface="Arial" panose="020B0604020202020204" pitchFamily="34" charset="0"/>
              </a:rPr>
              <a:t>EXTR = EX Test Report</a:t>
            </a:r>
          </a:p>
          <a:p>
            <a:r>
              <a:rPr lang="en-GB" err="1">
                <a:latin typeface="Arial" panose="020B0604020202020204" pitchFamily="34" charset="0"/>
                <a:cs typeface="Arial" panose="020B0604020202020204" pitchFamily="34" charset="0"/>
              </a:rPr>
              <a:t>CoC</a:t>
            </a:r>
            <a:r>
              <a:rPr lang="en-GB">
                <a:latin typeface="Arial" panose="020B0604020202020204" pitchFamily="34" charset="0"/>
                <a:cs typeface="Arial" panose="020B0604020202020204" pitchFamily="34" charset="0"/>
              </a:rPr>
              <a:t> = Certificate of Conformity</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 surveillance audits</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67AE70D6-3B47-464F-91B6-C2C496B92D19}" type="slidenum">
              <a:rPr lang="en-GB" smtClean="0"/>
              <a:t>40</a:t>
            </a:fld>
            <a:endParaRPr lang="en-GB"/>
          </a:p>
        </p:txBody>
      </p:sp>
    </p:spTree>
    <p:extLst>
      <p:ext uri="{BB962C8B-B14F-4D97-AF65-F5344CB8AC3E}">
        <p14:creationId xmlns:p14="http://schemas.microsoft.com/office/powerpoint/2010/main" val="36185479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4475" y="808038"/>
            <a:ext cx="4365625" cy="2455862"/>
          </a:xfrm>
        </p:spPr>
      </p:sp>
      <p:sp>
        <p:nvSpPr>
          <p:cNvPr id="3" name="Notes Placeholder 2"/>
          <p:cNvSpPr>
            <a:spLocks noGrp="1"/>
          </p:cNvSpPr>
          <p:nvPr>
            <p:ph type="body" idx="1"/>
          </p:nvPr>
        </p:nvSpPr>
        <p:spPr>
          <a:xfrm>
            <a:off x="690376" y="3513113"/>
            <a:ext cx="5522992" cy="3610544"/>
          </a:xfrm>
        </p:spPr>
        <p:txBody>
          <a:bodyPr/>
          <a:lstStyle/>
          <a:p>
            <a:pPr algn="just" defTabSz="964948">
              <a:defRPr/>
            </a:pPr>
            <a:r>
              <a:rPr lang="en-US">
                <a:solidFill>
                  <a:schemeClr val="tx1"/>
                </a:solidFill>
                <a:latin typeface="Arial" panose="020B0604020202020204" pitchFamily="34" charset="0"/>
                <a:cs typeface="Arial" panose="020B0604020202020204" pitchFamily="34" charset="0"/>
              </a:rPr>
              <a:t>The IEC helps industry get  </a:t>
            </a:r>
            <a:r>
              <a:rPr lang="en-US" baseline="0">
                <a:solidFill>
                  <a:schemeClr val="tx1"/>
                </a:solidFill>
                <a:latin typeface="Arial" panose="020B0604020202020204" pitchFamily="34" charset="0"/>
                <a:cs typeface="Arial" panose="020B0604020202020204" pitchFamily="34" charset="0"/>
              </a:rPr>
              <a:t>access to foreign markets.</a:t>
            </a:r>
          </a:p>
          <a:p>
            <a:pPr algn="just"/>
            <a:endParaRPr lang="en-US">
              <a:solidFill>
                <a:schemeClr val="tx1"/>
              </a:solidFill>
              <a:latin typeface="Arial" panose="020B0604020202020204" pitchFamily="34" charset="0"/>
              <a:cs typeface="Arial" panose="020B0604020202020204" pitchFamily="34" charset="0"/>
            </a:endParaRPr>
          </a:p>
          <a:p>
            <a:pPr algn="just"/>
            <a:r>
              <a:rPr lang="en-US">
                <a:solidFill>
                  <a:schemeClr val="tx1"/>
                </a:solidFill>
                <a:latin typeface="Arial" panose="020B0604020202020204" pitchFamily="34" charset="0"/>
                <a:cs typeface="Arial" panose="020B0604020202020204" pitchFamily="34" charset="0"/>
              </a:rPr>
              <a:t>It does this by operating</a:t>
            </a:r>
            <a:r>
              <a:rPr lang="en-US" baseline="0">
                <a:solidFill>
                  <a:schemeClr val="tx1"/>
                </a:solidFill>
                <a:latin typeface="Arial" panose="020B0604020202020204" pitchFamily="34" charset="0"/>
                <a:cs typeface="Arial" panose="020B0604020202020204" pitchFamily="34" charset="0"/>
              </a:rPr>
              <a:t> international certification schemes.</a:t>
            </a:r>
          </a:p>
          <a:p>
            <a:pPr algn="just" defTabSz="964948">
              <a:defRPr/>
            </a:pPr>
            <a:endParaRPr lang="en-US" baseline="0">
              <a:solidFill>
                <a:schemeClr val="tx1"/>
              </a:solidFill>
              <a:latin typeface="Arial" panose="020B0604020202020204" pitchFamily="34" charset="0"/>
              <a:cs typeface="Arial" panose="020B0604020202020204" pitchFamily="34" charset="0"/>
            </a:endParaRPr>
          </a:p>
          <a:p>
            <a:pPr algn="just" defTabSz="964948">
              <a:defRPr/>
            </a:pPr>
            <a:r>
              <a:rPr lang="en-US" baseline="0">
                <a:solidFill>
                  <a:schemeClr val="tx1"/>
                </a:solidFill>
                <a:latin typeface="Arial" panose="020B0604020202020204" pitchFamily="34" charset="0"/>
                <a:cs typeface="Arial" panose="020B0604020202020204" pitchFamily="34" charset="0"/>
              </a:rPr>
              <a:t>Products are  tested and services assessed by commercial conformity assessment bodies, anywhere in the world, and the results are recognized everywhere in the world.</a:t>
            </a:r>
          </a:p>
          <a:p>
            <a:pPr algn="just"/>
            <a:endParaRPr lang="en-US">
              <a:solidFill>
                <a:schemeClr val="tx1"/>
              </a:solidFill>
              <a:latin typeface="Arial" panose="020B0604020202020204" pitchFamily="34" charset="0"/>
              <a:cs typeface="Arial" panose="020B0604020202020204" pitchFamily="34" charset="0"/>
            </a:endParaRPr>
          </a:p>
          <a:p>
            <a:pPr algn="just" defTabSz="964948">
              <a:defRPr/>
            </a:pPr>
            <a:r>
              <a:rPr lang="en-US">
                <a:solidFill>
                  <a:schemeClr val="tx1"/>
                </a:solidFill>
                <a:latin typeface="Arial" panose="020B0604020202020204" pitchFamily="34" charset="0"/>
                <a:cs typeface="Arial" panose="020B0604020202020204" pitchFamily="34" charset="0"/>
              </a:rPr>
              <a:t>An IEC CA</a:t>
            </a:r>
            <a:r>
              <a:rPr lang="en-US" baseline="0">
                <a:solidFill>
                  <a:schemeClr val="tx1"/>
                </a:solidFill>
                <a:latin typeface="Arial" panose="020B0604020202020204" pitchFamily="34" charset="0"/>
                <a:cs typeface="Arial" panose="020B0604020202020204" pitchFamily="34" charset="0"/>
              </a:rPr>
              <a:t> System certificate  </a:t>
            </a:r>
            <a:r>
              <a:rPr lang="en-US">
                <a:solidFill>
                  <a:schemeClr val="tx1"/>
                </a:solidFill>
                <a:latin typeface="Arial" panose="020B0604020202020204" pitchFamily="34" charset="0"/>
                <a:cs typeface="Arial" panose="020B0604020202020204" pitchFamily="34" charset="0"/>
              </a:rPr>
              <a:t> </a:t>
            </a:r>
            <a:r>
              <a:rPr lang="en-US" baseline="0">
                <a:solidFill>
                  <a:schemeClr val="tx1"/>
                </a:solidFill>
                <a:latin typeface="Arial" panose="020B0604020202020204" pitchFamily="34" charset="0"/>
                <a:cs typeface="Arial" panose="020B0604020202020204" pitchFamily="34" charset="0"/>
              </a:rPr>
              <a:t>is like a passport     to the world.</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defTabSz="964948">
              <a:defRPr/>
            </a:pPr>
            <a:endParaRPr lang="en-US">
              <a:solidFill>
                <a:schemeClr val="tx1"/>
              </a:solidFill>
              <a:latin typeface="Arial" panose="020B0604020202020204" pitchFamily="34" charset="0"/>
              <a:cs typeface="Arial" panose="020B0604020202020204" pitchFamily="34" charset="0"/>
            </a:endParaRPr>
          </a:p>
          <a:p>
            <a:pPr algn="just" defTabSz="964948">
              <a:defRPr/>
            </a:pPr>
            <a:endParaRPr lang="en-GB">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34CDC29-1247-4FF6-9E5C-4FFB78AB51A6}" type="slidenum">
              <a:rPr lang="en-GB" smtClean="0"/>
              <a:t>41</a:t>
            </a:fld>
            <a:endParaRPr lang="en-GB"/>
          </a:p>
        </p:txBody>
      </p:sp>
    </p:spTree>
    <p:extLst>
      <p:ext uri="{BB962C8B-B14F-4D97-AF65-F5344CB8AC3E}">
        <p14:creationId xmlns:p14="http://schemas.microsoft.com/office/powerpoint/2010/main" val="2555777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768350"/>
            <a:ext cx="6819900" cy="3836988"/>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42</a:t>
            </a:fld>
            <a:endParaRPr lang="en-US"/>
          </a:p>
        </p:txBody>
      </p:sp>
    </p:spTree>
    <p:extLst>
      <p:ext uri="{BB962C8B-B14F-4D97-AF65-F5344CB8AC3E}">
        <p14:creationId xmlns:p14="http://schemas.microsoft.com/office/powerpoint/2010/main" val="399686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25425" y="808038"/>
            <a:ext cx="4532313" cy="2549525"/>
          </a:xfrm>
        </p:spPr>
      </p:sp>
      <p:sp>
        <p:nvSpPr>
          <p:cNvPr id="3" name="Notizenplatzhalter 2"/>
          <p:cNvSpPr>
            <a:spLocks noGrp="1"/>
          </p:cNvSpPr>
          <p:nvPr>
            <p:ph type="body" idx="1"/>
          </p:nvPr>
        </p:nvSpPr>
        <p:spPr>
          <a:xfrm>
            <a:off x="689803" y="3513111"/>
            <a:ext cx="5962668" cy="5154887"/>
          </a:xfrm>
        </p:spPr>
        <p:txBody>
          <a:bodyPr/>
          <a:lstStyle/>
          <a:p>
            <a:pPr algn="just"/>
            <a:r>
              <a:rPr lang="en-US" baseline="0">
                <a:latin typeface="Arial" panose="020B0604020202020204" pitchFamily="34" charset="0"/>
                <a:cs typeface="Arial" panose="020B0604020202020204" pitchFamily="34" charset="0"/>
              </a:rPr>
              <a:t>In fact, this is how most purchasing decisions are made.</a:t>
            </a:r>
          </a:p>
          <a:p>
            <a:pPr algn="just"/>
            <a:r>
              <a:rPr lang="en-US" baseline="0">
                <a:latin typeface="Arial" panose="020B0604020202020204" pitchFamily="34" charset="0"/>
                <a:cs typeface="Arial" panose="020B0604020202020204" pitchFamily="34" charset="0"/>
              </a:rPr>
              <a:t>They are made on confidence.</a:t>
            </a:r>
          </a:p>
          <a:p>
            <a:pPr algn="just" defTabSz="914296">
              <a:defRPr/>
            </a:pPr>
            <a:r>
              <a:rPr lang="en-US" baseline="0">
                <a:latin typeface="Arial" panose="020B0604020202020204" pitchFamily="34" charset="0"/>
                <a:cs typeface="Arial" panose="020B0604020202020204" pitchFamily="34" charset="0"/>
              </a:rPr>
              <a:t>{click}</a:t>
            </a:r>
          </a:p>
          <a:p>
            <a:pPr algn="just"/>
            <a:r>
              <a:rPr lang="en-US" baseline="0">
                <a:latin typeface="Arial" panose="020B0604020202020204" pitchFamily="34" charset="0"/>
                <a:cs typeface="Arial" panose="020B0604020202020204" pitchFamily="34" charset="0"/>
              </a:rPr>
              <a:t>Whether it’s you and me, or companies, or governments, purchasing decisions are made on confidence.</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The </a:t>
            </a:r>
            <a:r>
              <a:rPr lang="en-US" u="sng" baseline="0">
                <a:latin typeface="Arial" panose="020B0604020202020204" pitchFamily="34" charset="0"/>
                <a:cs typeface="Arial" panose="020B0604020202020204" pitchFamily="34" charset="0"/>
              </a:rPr>
              <a:t>level</a:t>
            </a:r>
            <a:r>
              <a:rPr lang="en-US" baseline="0">
                <a:latin typeface="Arial" panose="020B0604020202020204" pitchFamily="34" charset="0"/>
                <a:cs typeface="Arial" panose="020B0604020202020204" pitchFamily="34" charset="0"/>
              </a:rPr>
              <a:t> of confidence needed will mostly depend on three main factors, </a:t>
            </a:r>
          </a:p>
          <a:p>
            <a:pPr algn="just" defTabSz="914296">
              <a:defRPr/>
            </a:pPr>
            <a:r>
              <a:rPr lang="en-US" baseline="0">
                <a:latin typeface="Arial" panose="020B0604020202020204" pitchFamily="34" charset="0"/>
                <a:cs typeface="Arial" panose="020B0604020202020204" pitchFamily="34" charset="0"/>
              </a:rPr>
              <a:t>{click}</a:t>
            </a:r>
          </a:p>
          <a:p>
            <a:pPr algn="just"/>
            <a:r>
              <a:rPr lang="en-US" baseline="0">
                <a:latin typeface="Arial" panose="020B0604020202020204" pitchFamily="34" charset="0"/>
                <a:cs typeface="Arial" panose="020B0604020202020204" pitchFamily="34" charset="0"/>
              </a:rPr>
              <a:t>the quality of the item, </a:t>
            </a:r>
          </a:p>
          <a:p>
            <a:pPr algn="just"/>
            <a:r>
              <a:rPr lang="en-US" baseline="0">
                <a:latin typeface="Arial" panose="020B0604020202020204" pitchFamily="34" charset="0"/>
                <a:cs typeface="Arial" panose="020B0604020202020204" pitchFamily="34" charset="0"/>
              </a:rPr>
              <a:t>the price tag of the item </a:t>
            </a:r>
          </a:p>
          <a:p>
            <a:pPr algn="just"/>
            <a:r>
              <a:rPr lang="en-US" baseline="0">
                <a:latin typeface="Arial" panose="020B0604020202020204" pitchFamily="34" charset="0"/>
                <a:cs typeface="Arial" panose="020B0604020202020204" pitchFamily="34" charset="0"/>
              </a:rPr>
              <a:t>and the risk of the item.</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Ensuring a minimum level of quality or performance will usually depend on conformity with a standard.</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If the price is small, then the financial risk is small and can easily be accepted.</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As the price increases, however, so does the financial risk and thus the need for greater confidence. </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If the product itself is risky, or it will be used in a risky environment, then a higher level of confidence is needed.</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US" baseline="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a:xfrm>
            <a:off x="3916118" y="9660696"/>
            <a:ext cx="3183182" cy="573918"/>
          </a:xfrm>
          <a:prstGeom prst="rect">
            <a:avLst/>
          </a:prstGeom>
        </p:spPr>
        <p:txBody>
          <a:bodyPr/>
          <a:lstStyle/>
          <a:p>
            <a:fld id="{807C0990-C8C0-481C-94F2-EA38F9017F7C}" type="slidenum">
              <a:rPr lang="en-US" altLang="de-DE" smtClean="0"/>
              <a:pPr/>
              <a:t>5</a:t>
            </a:fld>
            <a:endParaRPr lang="en-US" altLang="de-DE"/>
          </a:p>
        </p:txBody>
      </p:sp>
    </p:spTree>
    <p:extLst>
      <p:ext uri="{BB962C8B-B14F-4D97-AF65-F5344CB8AC3E}">
        <p14:creationId xmlns:p14="http://schemas.microsoft.com/office/powerpoint/2010/main" val="4135796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25425" y="808038"/>
            <a:ext cx="4532313" cy="2549525"/>
          </a:xfrm>
        </p:spPr>
      </p:sp>
      <p:sp>
        <p:nvSpPr>
          <p:cNvPr id="3" name="Notizenplatzhalter 2"/>
          <p:cNvSpPr>
            <a:spLocks noGrp="1"/>
          </p:cNvSpPr>
          <p:nvPr>
            <p:ph type="body" idx="1"/>
          </p:nvPr>
        </p:nvSpPr>
        <p:spPr>
          <a:xfrm>
            <a:off x="689803" y="3513111"/>
            <a:ext cx="5962668" cy="5154887"/>
          </a:xfrm>
        </p:spPr>
        <p:txBody>
          <a:bodyPr/>
          <a:lstStyle/>
          <a:p>
            <a:pPr algn="just"/>
            <a:r>
              <a:rPr lang="en-US" baseline="0">
                <a:latin typeface="Arial" panose="020B0604020202020204" pitchFamily="34" charset="0"/>
                <a:cs typeface="Arial" panose="020B0604020202020204" pitchFamily="34" charset="0"/>
              </a:rPr>
              <a:t>This all boils down essentially to two elements, quality and risk.</a:t>
            </a:r>
          </a:p>
          <a:p>
            <a:pPr algn="just"/>
            <a:r>
              <a:rPr lang="en-US" baseline="0">
                <a:latin typeface="Arial" panose="020B0604020202020204" pitchFamily="34" charset="0"/>
                <a:cs typeface="Arial" panose="020B0604020202020204" pitchFamily="34" charset="0"/>
              </a:rPr>
              <a:t>How do we assure quality in products and services ?</a:t>
            </a:r>
          </a:p>
          <a:p>
            <a:pPr algn="just"/>
            <a:r>
              <a:rPr lang="en-US" baseline="0">
                <a:latin typeface="Arial" panose="020B0604020202020204" pitchFamily="34" charset="0"/>
                <a:cs typeface="Arial" panose="020B0604020202020204" pitchFamily="34" charset="0"/>
              </a:rPr>
              <a:t>And how do we manage the risk of products and services ?</a:t>
            </a:r>
          </a:p>
          <a:p>
            <a:pPr algn="just" defTabSz="964728">
              <a:defRPr/>
            </a:pPr>
            <a:endParaRPr lang="en-US" baseline="0">
              <a:latin typeface="Arial" panose="020B0604020202020204" pitchFamily="34" charset="0"/>
              <a:cs typeface="Arial" panose="020B0604020202020204" pitchFamily="34" charset="0"/>
            </a:endParaRPr>
          </a:p>
          <a:p>
            <a:pPr algn="just" defTabSz="964728">
              <a:defRPr/>
            </a:pPr>
            <a:r>
              <a:rPr lang="en-US" baseline="0">
                <a:latin typeface="Arial" panose="020B0604020202020204" pitchFamily="34" charset="0"/>
                <a:cs typeface="Arial" panose="020B0604020202020204" pitchFamily="34" charset="0"/>
              </a:rPr>
              <a:t>For quality, the world’s best practice is the use of international standards.</a:t>
            </a:r>
          </a:p>
          <a:p>
            <a:pPr algn="just" defTabSz="964728">
              <a:defRPr/>
            </a:pPr>
            <a:r>
              <a:rPr lang="en-US" baseline="0">
                <a:latin typeface="Arial" panose="020B0604020202020204" pitchFamily="34" charset="0"/>
                <a:cs typeface="Arial" panose="020B0604020202020204" pitchFamily="34" charset="0"/>
              </a:rPr>
              <a:t>But standards alone, are not sufficient. </a:t>
            </a:r>
          </a:p>
          <a:p>
            <a:pPr algn="just" defTabSz="964728">
              <a:defRPr/>
            </a:pPr>
            <a:r>
              <a:rPr lang="en-US" baseline="0">
                <a:latin typeface="Arial" panose="020B0604020202020204" pitchFamily="34" charset="0"/>
                <a:cs typeface="Arial" panose="020B0604020202020204" pitchFamily="34" charset="0"/>
              </a:rPr>
              <a:t>Confidence comes from assurance that the standards have been applied.</a:t>
            </a:r>
          </a:p>
          <a:p>
            <a:pPr algn="just" defTabSz="964728">
              <a:defRPr/>
            </a:pPr>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Therefore, for risk management, the world’s best practice is the use of conformity assessment to demonstrate conformity to the standards.</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As the risk increases, stronger levels of conformity assessment are needed.</a:t>
            </a:r>
          </a:p>
          <a:p>
            <a:pPr algn="just"/>
            <a:endParaRPr lang="en-US" baseline="0">
              <a:latin typeface="Arial" panose="020B0604020202020204" pitchFamily="34" charset="0"/>
              <a:cs typeface="Arial" panose="020B0604020202020204" pitchFamily="34" charset="0"/>
            </a:endParaRPr>
          </a:p>
          <a:p>
            <a:pPr algn="just"/>
            <a:r>
              <a:rPr lang="en-US" baseline="0">
                <a:latin typeface="Arial" panose="020B0604020202020204" pitchFamily="34" charset="0"/>
                <a:cs typeface="Arial" panose="020B0604020202020204" pitchFamily="34" charset="0"/>
              </a:rPr>
              <a:t>The level of conformity assessment should be appropriate to cover the level of the associated risk.</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algn="just"/>
            <a:endParaRPr lang="en-US" baseline="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a:xfrm>
            <a:off x="3916118" y="9660696"/>
            <a:ext cx="3183182" cy="573918"/>
          </a:xfrm>
          <a:prstGeom prst="rect">
            <a:avLst/>
          </a:prstGeom>
        </p:spPr>
        <p:txBody>
          <a:bodyPr/>
          <a:lstStyle/>
          <a:p>
            <a:fld id="{807C0990-C8C0-481C-94F2-EA38F9017F7C}" type="slidenum">
              <a:rPr lang="en-US" altLang="de-DE" smtClean="0"/>
              <a:pPr/>
              <a:t>6</a:t>
            </a:fld>
            <a:endParaRPr lang="en-US" altLang="de-DE"/>
          </a:p>
        </p:txBody>
      </p:sp>
    </p:spTree>
    <p:extLst>
      <p:ext uri="{BB962C8B-B14F-4D97-AF65-F5344CB8AC3E}">
        <p14:creationId xmlns:p14="http://schemas.microsoft.com/office/powerpoint/2010/main" val="4135796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1"/>
            <a:ext cx="5679440" cy="3240961"/>
          </a:xfrm>
        </p:spPr>
        <p:txBody>
          <a:bodyPr/>
          <a:lstStyle/>
          <a:p>
            <a:r>
              <a:rPr lang="en-GB">
                <a:latin typeface="Arial" panose="020B0604020202020204" pitchFamily="34" charset="0"/>
                <a:cs typeface="Arial" panose="020B0604020202020204" pitchFamily="34" charset="0"/>
              </a:rPr>
              <a:t>But what is conformity assessment ?</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Conformity assessment is a terrible term.</a:t>
            </a:r>
          </a:p>
          <a:p>
            <a:r>
              <a:rPr lang="en-GB">
                <a:latin typeface="Arial" panose="020B0604020202020204" pitchFamily="34" charset="0"/>
                <a:cs typeface="Arial" panose="020B0604020202020204" pitchFamily="34" charset="0"/>
              </a:rPr>
              <a:t>No-one understands it when they hear it for the first time.</a:t>
            </a:r>
          </a:p>
          <a:p>
            <a:endParaRPr lang="en-GB">
              <a:latin typeface="Arial" panose="020B0604020202020204" pitchFamily="34" charset="0"/>
              <a:cs typeface="Arial" panose="020B0604020202020204" pitchFamily="34" charset="0"/>
            </a:endParaRPr>
          </a:p>
          <a:p>
            <a:pPr defTabSz="914296">
              <a:defRPr/>
            </a:pPr>
            <a:r>
              <a:rPr lang="en-US" baseline="0">
                <a:latin typeface="Arial" panose="020B0604020202020204" pitchFamily="34" charset="0"/>
                <a:cs typeface="Arial" panose="020B0604020202020204" pitchFamily="34" charset="0"/>
              </a:rPr>
              <a:t>{click}</a:t>
            </a:r>
          </a:p>
          <a:p>
            <a:r>
              <a:rPr lang="en-GB">
                <a:latin typeface="Arial" panose="020B0604020202020204" pitchFamily="34" charset="0"/>
                <a:cs typeface="Arial" panose="020B0604020202020204" pitchFamily="34" charset="0"/>
              </a:rPr>
              <a:t>But if you turn it around, it makes more sense.</a:t>
            </a:r>
          </a:p>
          <a:p>
            <a:endParaRPr lang="en-GB">
              <a:latin typeface="Arial" panose="020B0604020202020204" pitchFamily="34" charset="0"/>
              <a:cs typeface="Arial" panose="020B0604020202020204" pitchFamily="34" charset="0"/>
            </a:endParaRPr>
          </a:p>
          <a:p>
            <a:pPr defTabSz="914296">
              <a:defRPr/>
            </a:pPr>
            <a:r>
              <a:rPr lang="en-GB">
                <a:latin typeface="Arial" panose="020B0604020202020204" pitchFamily="34" charset="0"/>
                <a:cs typeface="Arial" panose="020B0604020202020204" pitchFamily="34" charset="0"/>
              </a:rPr>
              <a:t>Conformity assessment is     </a:t>
            </a:r>
            <a:r>
              <a:rPr lang="en-US" baseline="0">
                <a:latin typeface="Arial" panose="020B0604020202020204" pitchFamily="34" charset="0"/>
                <a:cs typeface="Arial" panose="020B0604020202020204" pitchFamily="34" charset="0"/>
              </a:rPr>
              <a:t>{click}     </a:t>
            </a:r>
            <a:r>
              <a:rPr lang="en-GB">
                <a:latin typeface="Arial" panose="020B0604020202020204" pitchFamily="34" charset="0"/>
                <a:cs typeface="Arial" panose="020B0604020202020204" pitchFamily="34" charset="0"/>
              </a:rPr>
              <a:t>assessing conformity to some requirements.</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pPr defTabSz="914296">
              <a:defRPr/>
            </a:pPr>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67AE70D6-3B47-464F-91B6-C2C496B92D19}" type="slidenum">
              <a:rPr lang="en-GB" smtClean="0"/>
              <a:t>7</a:t>
            </a:fld>
            <a:endParaRPr lang="en-GB"/>
          </a:p>
        </p:txBody>
      </p:sp>
    </p:spTree>
    <p:extLst>
      <p:ext uri="{BB962C8B-B14F-4D97-AF65-F5344CB8AC3E}">
        <p14:creationId xmlns:p14="http://schemas.microsoft.com/office/powerpoint/2010/main" val="1674213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1" y="3513113"/>
            <a:ext cx="5679440" cy="4022772"/>
          </a:xfrm>
        </p:spPr>
        <p:txBody>
          <a:bodyPr/>
          <a:lstStyle/>
          <a:p>
            <a:r>
              <a:rPr lang="en-GB">
                <a:latin typeface="Arial" panose="020B0604020202020204" pitchFamily="34" charset="0"/>
                <a:cs typeface="Arial" panose="020B0604020202020204" pitchFamily="34" charset="0"/>
              </a:rPr>
              <a:t>Conformity assessment is not something unusual.</a:t>
            </a:r>
          </a:p>
          <a:p>
            <a:r>
              <a:rPr lang="en-GB">
                <a:latin typeface="Arial" panose="020B0604020202020204" pitchFamily="34" charset="0"/>
                <a:cs typeface="Arial" panose="020B0604020202020204" pitchFamily="34" charset="0"/>
              </a:rPr>
              <a:t>It’s something we all do every day, we just don’t call it conformity assessment.</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For example, when you go to the fruit stall and choose an apple, you are doing informal conformity assessment. </a:t>
            </a:r>
          </a:p>
          <a:p>
            <a:r>
              <a:rPr lang="en-GB">
                <a:latin typeface="Arial" panose="020B0604020202020204" pitchFamily="34" charset="0"/>
                <a:cs typeface="Arial" panose="020B0604020202020204" pitchFamily="34" charset="0"/>
              </a:rPr>
              <a:t>You choose the apple based on an assessment against your personal requirements.</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When you want to buy a TV, you go to the TV store and look at the TVs and assessment them against your requirements.</a:t>
            </a:r>
          </a:p>
          <a:p>
            <a:r>
              <a:rPr lang="en-GB">
                <a:latin typeface="Arial" panose="020B0604020202020204" pitchFamily="34" charset="0"/>
                <a:cs typeface="Arial" panose="020B0604020202020204" pitchFamily="34" charset="0"/>
              </a:rPr>
              <a:t>Those requirements may include the size, the resolution, certain functionality, the cost, and so on.</a:t>
            </a:r>
          </a:p>
          <a:p>
            <a:r>
              <a:rPr lang="en-GB">
                <a:latin typeface="Arial" panose="020B0604020202020204" pitchFamily="34" charset="0"/>
                <a:cs typeface="Arial" panose="020B0604020202020204" pitchFamily="34" charset="0"/>
              </a:rPr>
              <a:t>And, when you take the TV home and check out its functionality, you are doing testing of the product, which is conformity assessment.</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All of this is informal conformity assessment.</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67AE70D6-3B47-464F-91B6-C2C496B92D19}" type="slidenum">
              <a:rPr lang="en-GB" smtClean="0"/>
              <a:t>8</a:t>
            </a:fld>
            <a:endParaRPr lang="en-GB"/>
          </a:p>
        </p:txBody>
      </p:sp>
    </p:spTree>
    <p:extLst>
      <p:ext uri="{BB962C8B-B14F-4D97-AF65-F5344CB8AC3E}">
        <p14:creationId xmlns:p14="http://schemas.microsoft.com/office/powerpoint/2010/main" val="1780597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5425" y="808038"/>
            <a:ext cx="4532313" cy="2549525"/>
          </a:xfrm>
        </p:spPr>
      </p:sp>
      <p:sp>
        <p:nvSpPr>
          <p:cNvPr id="3" name="Notes Placeholder 2"/>
          <p:cNvSpPr>
            <a:spLocks noGrp="1"/>
          </p:cNvSpPr>
          <p:nvPr>
            <p:ph type="body" idx="1"/>
          </p:nvPr>
        </p:nvSpPr>
        <p:spPr>
          <a:xfrm>
            <a:off x="689802" y="3513113"/>
            <a:ext cx="5902936" cy="3710047"/>
          </a:xfrm>
        </p:spPr>
        <p:txBody>
          <a:bodyPr/>
          <a:lstStyle/>
          <a:p>
            <a:r>
              <a:rPr lang="en-US">
                <a:latin typeface="Arial" panose="020B0604020202020204" pitchFamily="34" charset="0"/>
                <a:cs typeface="Arial" panose="020B0604020202020204" pitchFamily="34" charset="0"/>
              </a:rPr>
              <a:t>However, formal conformity assessment requires more than simply a satisfied opinion.</a:t>
            </a:r>
          </a:p>
          <a:p>
            <a:r>
              <a:rPr lang="en-US">
                <a:latin typeface="Arial" panose="020B0604020202020204" pitchFamily="34" charset="0"/>
                <a:cs typeface="Arial" panose="020B0604020202020204" pitchFamily="34" charset="0"/>
              </a:rPr>
              <a:t>It requires a demonstration of conformity to specified criteria.</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Conformity may be demonstrated by testing or inspection</a:t>
            </a:r>
            <a:r>
              <a:rPr lang="en-US" baseline="0">
                <a:latin typeface="Arial" panose="020B0604020202020204" pitchFamily="34" charset="0"/>
                <a:cs typeface="Arial" panose="020B0604020202020204" pitchFamily="34" charset="0"/>
              </a:rPr>
              <a:t> or </a:t>
            </a:r>
            <a:r>
              <a:rPr lang="en-US">
                <a:latin typeface="Arial" panose="020B0604020202020204" pitchFamily="34" charset="0"/>
                <a:cs typeface="Arial" panose="020B0604020202020204" pitchFamily="34" charset="0"/>
              </a:rPr>
              <a:t>auditing</a:t>
            </a:r>
            <a:r>
              <a:rPr lang="en-US" baseline="0">
                <a:latin typeface="Arial" panose="020B0604020202020204" pitchFamily="34" charset="0"/>
                <a:cs typeface="Arial" panose="020B0604020202020204" pitchFamily="34" charset="0"/>
              </a:rPr>
              <a:t> and so on.</a:t>
            </a:r>
          </a:p>
          <a:p>
            <a:r>
              <a:rPr lang="en-US" baseline="0">
                <a:latin typeface="Arial" panose="020B0604020202020204" pitchFamily="34" charset="0"/>
                <a:cs typeface="Arial" panose="020B0604020202020204" pitchFamily="34" charset="0"/>
              </a:rPr>
              <a:t>The result of the demonstration of conformity may be </a:t>
            </a:r>
          </a:p>
          <a:p>
            <a:r>
              <a:rPr lang="en-US" baseline="0">
                <a:latin typeface="Arial" panose="020B0604020202020204" pitchFamily="34" charset="0"/>
                <a:cs typeface="Arial" panose="020B0604020202020204" pitchFamily="34" charset="0"/>
              </a:rPr>
              <a:t>a simple test report, </a:t>
            </a:r>
          </a:p>
          <a:p>
            <a:r>
              <a:rPr lang="en-US" baseline="0">
                <a:latin typeface="Arial" panose="020B0604020202020204" pitchFamily="34" charset="0"/>
                <a:cs typeface="Arial" panose="020B0604020202020204" pitchFamily="34" charset="0"/>
              </a:rPr>
              <a:t>or a supplier’s declaration of conformity, </a:t>
            </a:r>
          </a:p>
          <a:p>
            <a:r>
              <a:rPr lang="en-US" baseline="0">
                <a:latin typeface="Arial" panose="020B0604020202020204" pitchFamily="34" charset="0"/>
                <a:cs typeface="Arial" panose="020B0604020202020204" pitchFamily="34" charset="0"/>
              </a:rPr>
              <a:t>or a certification by an independent third party, </a:t>
            </a:r>
          </a:p>
          <a:p>
            <a:r>
              <a:rPr lang="en-US" baseline="0">
                <a:latin typeface="Arial" panose="020B0604020202020204" pitchFamily="34" charset="0"/>
                <a:cs typeface="Arial" panose="020B0604020202020204" pitchFamily="34" charset="0"/>
              </a:rPr>
              <a:t>or an accreditation, </a:t>
            </a:r>
          </a:p>
          <a:p>
            <a:r>
              <a:rPr lang="en-US" baseline="0">
                <a:latin typeface="Arial" panose="020B0604020202020204" pitchFamily="34" charset="0"/>
                <a:cs typeface="Arial" panose="020B0604020202020204" pitchFamily="34" charset="0"/>
              </a:rPr>
              <a:t>or some other result.</a:t>
            </a:r>
          </a:p>
          <a:p>
            <a:pPr algn="just"/>
            <a:endParaRPr lang="en-US" baseline="0">
              <a:latin typeface="Arial" panose="020B0604020202020204" pitchFamily="34" charset="0"/>
              <a:cs typeface="Arial" panose="020B0604020202020204" pitchFamily="34" charset="0"/>
            </a:endParaRPr>
          </a:p>
          <a:p>
            <a:pPr algn="just" defTabSz="914296">
              <a:defRPr/>
            </a:pPr>
            <a:r>
              <a:rPr lang="en-US" baseline="0">
                <a:latin typeface="Arial" panose="020B0604020202020204" pitchFamily="34" charset="0"/>
                <a:cs typeface="Arial" panose="020B0604020202020204" pitchFamily="34" charset="0"/>
              </a:rPr>
              <a:t>{click}</a:t>
            </a: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67AE70D6-3B47-464F-91B6-C2C496B92D19}" type="slidenum">
              <a:rPr lang="en-GB" smtClean="0"/>
              <a:t>9</a:t>
            </a:fld>
            <a:endParaRPr lang="en-GB"/>
          </a:p>
        </p:txBody>
      </p:sp>
    </p:spTree>
    <p:extLst>
      <p:ext uri="{BB962C8B-B14F-4D97-AF65-F5344CB8AC3E}">
        <p14:creationId xmlns:p14="http://schemas.microsoft.com/office/powerpoint/2010/main" val="16742131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7531767" y="3648075"/>
            <a:ext cx="4296880" cy="1204118"/>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7" name="Picture 6">
            <a:extLst>
              <a:ext uri="{FF2B5EF4-FFF2-40B4-BE49-F238E27FC236}">
                <a16:creationId xmlns:a16="http://schemas.microsoft.com/office/drawing/2014/main" id="{5203CBD5-B99D-3488-E8CD-B120BE39F9E8}"/>
              </a:ext>
            </a:extLst>
          </p:cNvPr>
          <p:cNvPicPr>
            <a:picLocks noChangeAspect="1"/>
          </p:cNvPicPr>
          <p:nvPr userDrawn="1"/>
        </p:nvPicPr>
        <p:blipFill>
          <a:blip r:embed="rId2"/>
          <a:srcRect/>
          <a:stretch/>
        </p:blipFill>
        <p:spPr>
          <a:xfrm>
            <a:off x="9091747" y="316800"/>
            <a:ext cx="2997765" cy="648000"/>
          </a:xfrm>
          <a:prstGeom prst="rect">
            <a:avLst/>
          </a:prstGeom>
        </p:spPr>
      </p:pic>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254E19-743D-809A-CE07-1194CCA2B0C4}"/>
              </a:ext>
            </a:extLst>
          </p:cNvPr>
          <p:cNvSpPr txBox="1"/>
          <p:nvPr userDrawn="1"/>
        </p:nvSpPr>
        <p:spPr>
          <a:xfrm>
            <a:off x="0" y="337930"/>
            <a:ext cx="4393583" cy="5201424"/>
          </a:xfrm>
          <a:prstGeom prst="rect">
            <a:avLst/>
          </a:prstGeom>
          <a:noFill/>
        </p:spPr>
        <p:txBody>
          <a:bodyPr wrap="square" rtlCol="0">
            <a:spAutoFit/>
          </a:bodyPr>
          <a:lstStyle/>
          <a:p>
            <a:r>
              <a:rPr lang="en-GB" sz="16600" dirty="0">
                <a:solidFill>
                  <a:srgbClr val="C9E8FF"/>
                </a:solidFill>
                <a:latin typeface="Arial" panose="020B0604020202020204" pitchFamily="34" charset="0"/>
                <a:cs typeface="Arial" panose="020B0604020202020204" pitchFamily="34" charset="0"/>
              </a:rPr>
              <a:t>“</a:t>
            </a:r>
          </a:p>
          <a:p>
            <a:r>
              <a:rPr lang="en-GB" sz="9600" dirty="0">
                <a:solidFill>
                  <a:srgbClr val="C9E8FF"/>
                </a:solidFill>
                <a:latin typeface="Arial" panose="020B0604020202020204" pitchFamily="34" charset="0"/>
                <a:cs typeface="Arial" panose="020B0604020202020204" pitchFamily="34" charset="0"/>
              </a:rPr>
              <a:t>          </a:t>
            </a:r>
            <a:r>
              <a:rPr lang="en-GB" sz="16600" dirty="0">
                <a:solidFill>
                  <a:srgbClr val="C9E8FF"/>
                </a:solidFill>
                <a:latin typeface="Arial" panose="020B0604020202020204" pitchFamily="34" charset="0"/>
                <a:cs typeface="Arial" panose="020B0604020202020204" pitchFamily="34" charset="0"/>
              </a:rPr>
              <a:t>” </a:t>
            </a:r>
          </a:p>
        </p:txBody>
      </p:sp>
      <p:sp>
        <p:nvSpPr>
          <p:cNvPr id="10" name="Picture Placeholder 9">
            <a:extLst>
              <a:ext uri="{FF2B5EF4-FFF2-40B4-BE49-F238E27FC236}">
                <a16:creationId xmlns:a16="http://schemas.microsoft.com/office/drawing/2014/main" id="{FDFBA353-19B1-4A04-A7EE-345F93C189D4}"/>
              </a:ext>
            </a:extLst>
          </p:cNvPr>
          <p:cNvSpPr>
            <a:spLocks noGrp="1"/>
          </p:cNvSpPr>
          <p:nvPr>
            <p:ph type="pic" sz="quarter" idx="13"/>
          </p:nvPr>
        </p:nvSpPr>
        <p:spPr>
          <a:xfrm>
            <a:off x="6248399" y="621682"/>
            <a:ext cx="5486400" cy="5595812"/>
          </a:xfrm>
          <a:solidFill>
            <a:srgbClr val="E5F4FF"/>
          </a:solidFill>
        </p:spPr>
        <p:txBody>
          <a:bodyPr/>
          <a:lstStyle/>
          <a:p>
            <a:r>
              <a:rPr lang="en-US"/>
              <a:t>Click icon to add picture</a:t>
            </a:r>
            <a:endParaRPr lang="en-US" dirty="0"/>
          </a:p>
        </p:txBody>
      </p:sp>
      <p:sp>
        <p:nvSpPr>
          <p:cNvPr id="11" name="Picture Placeholder 9">
            <a:extLst>
              <a:ext uri="{FF2B5EF4-FFF2-40B4-BE49-F238E27FC236}">
                <a16:creationId xmlns:a16="http://schemas.microsoft.com/office/drawing/2014/main" id="{F15B60AE-D6AB-472C-8342-2A3EB53493C8}"/>
              </a:ext>
            </a:extLst>
          </p:cNvPr>
          <p:cNvSpPr>
            <a:spLocks noGrp="1"/>
          </p:cNvSpPr>
          <p:nvPr>
            <p:ph type="pic" sz="quarter" idx="14"/>
          </p:nvPr>
        </p:nvSpPr>
        <p:spPr>
          <a:xfrm>
            <a:off x="4393583" y="1273262"/>
            <a:ext cx="3001534" cy="4464845"/>
          </a:xfrm>
          <a:solidFill>
            <a:srgbClr val="C9E8FF"/>
          </a:solidFill>
        </p:spPr>
        <p:txBody>
          <a:bodyPr/>
          <a:lstStyle/>
          <a:p>
            <a:r>
              <a:rPr lang="en-US"/>
              <a:t>Click icon to add picture</a:t>
            </a:r>
            <a:endParaRPr lang="en-US" dirty="0"/>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4" name="Title 1">
            <a:extLst>
              <a:ext uri="{FF2B5EF4-FFF2-40B4-BE49-F238E27FC236}">
                <a16:creationId xmlns:a16="http://schemas.microsoft.com/office/drawing/2014/main" id="{F6AF8EFB-71D5-4AE7-634E-22D0A9D60D58}"/>
              </a:ext>
            </a:extLst>
          </p:cNvPr>
          <p:cNvSpPr>
            <a:spLocks noGrp="1"/>
          </p:cNvSpPr>
          <p:nvPr>
            <p:ph type="title" hasCustomPrompt="1"/>
          </p:nvPr>
        </p:nvSpPr>
        <p:spPr>
          <a:xfrm>
            <a:off x="457200" y="1371614"/>
            <a:ext cx="3463274" cy="2514586"/>
          </a:xfrm>
        </p:spPr>
        <p:txBody>
          <a:bodyPr anchor="t" anchorCtr="0">
            <a:normAutofit/>
          </a:bodyPr>
          <a:lstStyle>
            <a:lvl1pPr>
              <a:defRPr sz="2800">
                <a:solidFill>
                  <a:srgbClr val="0060A9"/>
                </a:solidFill>
              </a:defRPr>
            </a:lvl1pPr>
          </a:lstStyle>
          <a:p>
            <a:r>
              <a:rPr lang="en-US" dirty="0"/>
              <a:t>Click to add quote    </a:t>
            </a:r>
          </a:p>
        </p:txBody>
      </p:sp>
      <p:sp>
        <p:nvSpPr>
          <p:cNvPr id="15" name="Text Placeholder 6">
            <a:extLst>
              <a:ext uri="{FF2B5EF4-FFF2-40B4-BE49-F238E27FC236}">
                <a16:creationId xmlns:a16="http://schemas.microsoft.com/office/drawing/2014/main" id="{BB44880F-9352-652F-9347-5C449301D93F}"/>
              </a:ext>
            </a:extLst>
          </p:cNvPr>
          <p:cNvSpPr>
            <a:spLocks noGrp="1"/>
          </p:cNvSpPr>
          <p:nvPr>
            <p:ph type="body" sz="quarter" idx="15"/>
          </p:nvPr>
        </p:nvSpPr>
        <p:spPr>
          <a:xfrm>
            <a:off x="457201" y="4044452"/>
            <a:ext cx="3463274" cy="840370"/>
          </a:xfrm>
        </p:spPr>
        <p:txBody>
          <a:bodyPr>
            <a:normAutofit/>
          </a:bodyPr>
          <a:lstStyle>
            <a:lvl1pPr marL="0" indent="0" algn="r">
              <a:lnSpc>
                <a:spcPts val="2400"/>
              </a:lnSpc>
              <a:buFont typeface="Arial" panose="020B0604020202020204" pitchFamily="34" charset="0"/>
              <a:buNone/>
              <a:defRPr sz="1800" spc="30" baseline="0">
                <a:solidFill>
                  <a:schemeClr val="tx1">
                    <a:lumMod val="75000"/>
                    <a:lumOff val="25000"/>
                  </a:schemeClr>
                </a:solidFill>
              </a:defRPr>
            </a:lvl1pPr>
            <a:lvl2pPr marL="457200" indent="0">
              <a:lnSpc>
                <a:spcPts val="2400"/>
              </a:lnSpc>
              <a:buFont typeface="Arial" panose="020B0604020202020204" pitchFamily="34" charset="0"/>
              <a:buNone/>
              <a:defRPr sz="1600" spc="30" baseline="0">
                <a:solidFill>
                  <a:schemeClr val="tx1">
                    <a:lumMod val="75000"/>
                    <a:lumOff val="25000"/>
                  </a:schemeClr>
                </a:solidFill>
              </a:defRPr>
            </a:lvl2pPr>
            <a:lvl3pPr marL="914400" indent="0">
              <a:lnSpc>
                <a:spcPts val="2400"/>
              </a:lnSpc>
              <a:buFont typeface="Arial" panose="020B0604020202020204" pitchFamily="34" charset="0"/>
              <a:buNone/>
              <a:defRPr sz="1600" spc="30" baseline="0">
                <a:solidFill>
                  <a:schemeClr val="tx1">
                    <a:lumMod val="75000"/>
                    <a:lumOff val="25000"/>
                  </a:schemeClr>
                </a:solidFill>
              </a:defRPr>
            </a:lvl3pPr>
            <a:lvl4pPr marL="1371600" indent="0">
              <a:lnSpc>
                <a:spcPts val="2400"/>
              </a:lnSpc>
              <a:buFont typeface="Arial" panose="020B0604020202020204" pitchFamily="34" charset="0"/>
              <a:buNone/>
              <a:defRPr sz="1600" spc="30" baseline="0">
                <a:solidFill>
                  <a:schemeClr val="tx1">
                    <a:lumMod val="75000"/>
                    <a:lumOff val="25000"/>
                  </a:schemeClr>
                </a:solidFill>
              </a:defRPr>
            </a:lvl4pPr>
            <a:lvl5pPr marL="1828800" indent="0">
              <a:lnSpc>
                <a:spcPts val="2400"/>
              </a:lnSpc>
              <a:buFont typeface="Arial" panose="020B0604020202020204" pitchFamily="34" charset="0"/>
              <a:buNone/>
              <a:defRPr sz="1600" spc="30" baseline="0">
                <a:solidFill>
                  <a:schemeClr val="tx1">
                    <a:lumMod val="75000"/>
                    <a:lumOff val="25000"/>
                  </a:schemeClr>
                </a:solidFill>
              </a:defRPr>
            </a:lvl5pPr>
          </a:lstStyle>
          <a:p>
            <a:pPr lvl="0"/>
            <a:r>
              <a:rPr lang="en-US"/>
              <a:t>Click to edit Master text styles</a:t>
            </a:r>
          </a:p>
        </p:txBody>
      </p:sp>
      <p:pic>
        <p:nvPicPr>
          <p:cNvPr id="9" name="Picture 8">
            <a:extLst>
              <a:ext uri="{FF2B5EF4-FFF2-40B4-BE49-F238E27FC236}">
                <a16:creationId xmlns:a16="http://schemas.microsoft.com/office/drawing/2014/main" id="{1C34F215-6363-C537-D886-25817E4DB98F}"/>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1476947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2776643-6C33-46CD-A918-AB0CEA571F00}"/>
              </a:ext>
            </a:extLst>
          </p:cNvPr>
          <p:cNvSpPr/>
          <p:nvPr userDrawn="1"/>
        </p:nvSpPr>
        <p:spPr>
          <a:xfrm>
            <a:off x="6086475" y="1455821"/>
            <a:ext cx="5638800" cy="4678280"/>
          </a:xfrm>
          <a:prstGeom prst="rect">
            <a:avLst/>
          </a:prstGeom>
          <a:solidFill>
            <a:srgbClr val="E5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B6E62D2-A055-4712-92CC-4B02419D51FB}"/>
              </a:ext>
            </a:extLst>
          </p:cNvPr>
          <p:cNvSpPr/>
          <p:nvPr userDrawn="1"/>
        </p:nvSpPr>
        <p:spPr>
          <a:xfrm>
            <a:off x="457200" y="1455821"/>
            <a:ext cx="5638800" cy="4678280"/>
          </a:xfrm>
          <a:prstGeom prst="rect">
            <a:avLst/>
          </a:prstGeom>
          <a:solidFill>
            <a:srgbClr val="C9E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1289639" y="1687850"/>
            <a:ext cx="4341733" cy="823912"/>
          </a:xfrm>
        </p:spPr>
        <p:txBody>
          <a:bodyPr anchor="ctr" anchorCtr="0">
            <a:normAutofit/>
          </a:bodyPr>
          <a:lstStyle>
            <a:lvl1pPr marL="0" indent="0">
              <a:buNone/>
              <a:defRPr sz="20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1289640" y="2668171"/>
            <a:ext cx="4341732" cy="3370679"/>
          </a:xfrm>
        </p:spPr>
        <p:txBody>
          <a:bodyPr>
            <a:norm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6780133" y="1687850"/>
            <a:ext cx="4703841" cy="823912"/>
          </a:xfrm>
        </p:spPr>
        <p:txBody>
          <a:bodyPr anchor="ctr" anchorCtr="0">
            <a:normAutofit/>
          </a:bodyPr>
          <a:lstStyle>
            <a:lvl1pPr marL="0" indent="0">
              <a:buNone/>
              <a:defRPr sz="20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hasCustomPrompt="1"/>
          </p:nvPr>
        </p:nvSpPr>
        <p:spPr>
          <a:xfrm>
            <a:off x="6780134" y="2632075"/>
            <a:ext cx="4703840" cy="3406775"/>
          </a:xfrm>
        </p:spPr>
        <p:txBody>
          <a:bodyPr>
            <a:norm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2" name="Title Placeholder 1">
            <a:extLst>
              <a:ext uri="{FF2B5EF4-FFF2-40B4-BE49-F238E27FC236}">
                <a16:creationId xmlns:a16="http://schemas.microsoft.com/office/drawing/2014/main" id="{8F373FE6-ED8B-B85B-7D9C-D016CD8FB140}"/>
              </a:ext>
            </a:extLst>
          </p:cNvPr>
          <p:cNvSpPr>
            <a:spLocks noGrp="1"/>
          </p:cNvSpPr>
          <p:nvPr>
            <p:ph type="title"/>
          </p:nvPr>
        </p:nvSpPr>
        <p:spPr>
          <a:xfrm>
            <a:off x="457200" y="381001"/>
            <a:ext cx="11268075"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41731116-902E-C206-37F0-0784CDE34697}"/>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215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 option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7958712" y="1454400"/>
            <a:ext cx="3749040" cy="4660650"/>
          </a:xfrm>
          <a:prstGeom prst="rect">
            <a:avLst/>
          </a:prstGeom>
          <a:solidFill>
            <a:srgbClr val="E5F4F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211097" y="1454400"/>
            <a:ext cx="3749040" cy="4660650"/>
          </a:xfrm>
          <a:prstGeom prst="rect">
            <a:avLst/>
          </a:prstGeom>
          <a:solidFill>
            <a:srgbClr val="E5F4FF">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9"/>
            <a:ext cx="3747921" cy="4662049"/>
          </a:xfrm>
          <a:prstGeom prst="rect">
            <a:avLst/>
          </a:prstGeom>
          <a:solidFill>
            <a:srgbClr val="E5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839788" y="1654493"/>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839788" y="2478405"/>
            <a:ext cx="2971800" cy="3248025"/>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10188" y="1654493"/>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hasCustomPrompt="1"/>
          </p:nvPr>
        </p:nvSpPr>
        <p:spPr>
          <a:xfrm>
            <a:off x="4610188" y="2478405"/>
            <a:ext cx="2971800" cy="3246120"/>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30134" y="1664018"/>
            <a:ext cx="2971800" cy="823912"/>
          </a:xfrm>
        </p:spPr>
        <p:txBody>
          <a:bodyPr anchor="b" anchorCtr="0">
            <a:noAutofit/>
          </a:bodyPr>
          <a:lstStyle>
            <a:lvl1pPr marL="0" indent="0">
              <a:buNone/>
              <a:defRPr sz="1800" b="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3" name="Content Placeholder 5">
            <a:extLst>
              <a:ext uri="{FF2B5EF4-FFF2-40B4-BE49-F238E27FC236}">
                <a16:creationId xmlns:a16="http://schemas.microsoft.com/office/drawing/2014/main" id="{8FBB2F8D-6092-468C-BA48-836286C6B7E1}"/>
              </a:ext>
            </a:extLst>
          </p:cNvPr>
          <p:cNvSpPr>
            <a:spLocks noGrp="1"/>
          </p:cNvSpPr>
          <p:nvPr>
            <p:ph sz="quarter" idx="14" hasCustomPrompt="1"/>
          </p:nvPr>
        </p:nvSpPr>
        <p:spPr>
          <a:xfrm>
            <a:off x="8430134" y="2487930"/>
            <a:ext cx="2971800" cy="3246120"/>
          </a:xfrm>
        </p:spPr>
        <p:txBody>
          <a:bodyPr>
            <a:normAutofit/>
          </a:bodyPr>
          <a:lstStyle>
            <a:lvl1pPr>
              <a:lnSpc>
                <a:spcPts val="2000"/>
              </a:lnSpc>
              <a:defRPr sz="16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cxnSp>
        <p:nvCxnSpPr>
          <p:cNvPr id="14" name="Straight Connector 13">
            <a:extLst>
              <a:ext uri="{FF2B5EF4-FFF2-40B4-BE49-F238E27FC236}">
                <a16:creationId xmlns:a16="http://schemas.microsoft.com/office/drawing/2014/main" id="{F987AFE4-63F2-5D68-6603-1B31FDB04F7F}"/>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6773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s - option 2">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D82CB93-1324-F3E9-1517-3596CDAE23E8}"/>
              </a:ext>
            </a:extLst>
          </p:cNvPr>
          <p:cNvSpPr/>
          <p:nvPr userDrawn="1"/>
        </p:nvSpPr>
        <p:spPr>
          <a:xfrm>
            <a:off x="8200823" y="2892343"/>
            <a:ext cx="3528000" cy="3144236"/>
          </a:xfrm>
          <a:prstGeom prst="rect">
            <a:avLst/>
          </a:prstGeom>
          <a:noFill/>
          <a:ln w="28575">
            <a:solidFill>
              <a:srgbClr val="008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D6E86BF8-FF21-CBD2-A766-6DF10F500AF4}"/>
              </a:ext>
            </a:extLst>
          </p:cNvPr>
          <p:cNvSpPr/>
          <p:nvPr userDrawn="1"/>
        </p:nvSpPr>
        <p:spPr>
          <a:xfrm>
            <a:off x="4331749" y="2892343"/>
            <a:ext cx="3528000" cy="3144236"/>
          </a:xfrm>
          <a:prstGeom prst="rect">
            <a:avLst/>
          </a:prstGeom>
          <a:noFill/>
          <a:ln w="28575">
            <a:solidFill>
              <a:srgbClr val="00A4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8200825" y="1454398"/>
            <a:ext cx="3528000" cy="1974601"/>
          </a:xfrm>
          <a:prstGeom prst="rect">
            <a:avLst/>
          </a:prstGeom>
          <a:solidFill>
            <a:srgbClr val="0082A9"/>
          </a:solidFill>
          <a:ln w="28575">
            <a:solidFill>
              <a:srgbClr val="008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5166467A-6BE6-93D7-16C9-6127C15838C8}"/>
              </a:ext>
            </a:extLst>
          </p:cNvPr>
          <p:cNvSpPr/>
          <p:nvPr userDrawn="1"/>
        </p:nvSpPr>
        <p:spPr>
          <a:xfrm>
            <a:off x="466688" y="2892343"/>
            <a:ext cx="3528000" cy="3144236"/>
          </a:xfrm>
          <a:prstGeom prst="rect">
            <a:avLst/>
          </a:prstGeom>
          <a:noFill/>
          <a:ln w="28575">
            <a:solidFill>
              <a:srgbClr val="0194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331999" y="1454398"/>
            <a:ext cx="3528000" cy="1974601"/>
          </a:xfrm>
          <a:prstGeom prst="rect">
            <a:avLst/>
          </a:prstGeom>
          <a:solidFill>
            <a:srgbClr val="00A4A9"/>
          </a:solidFill>
          <a:ln w="28575">
            <a:solidFill>
              <a:srgbClr val="00A4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8"/>
            <a:ext cx="3528000" cy="1974601"/>
          </a:xfrm>
          <a:prstGeom prst="rect">
            <a:avLst/>
          </a:prstGeom>
          <a:solidFill>
            <a:srgbClr val="0194CB"/>
          </a:solidFill>
          <a:ln w="28575">
            <a:solidFill>
              <a:srgbClr val="0194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740775" y="2629070"/>
            <a:ext cx="2971800" cy="498370"/>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741275" y="3645982"/>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09849" y="2629070"/>
            <a:ext cx="2971800" cy="498369"/>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78923" y="2629071"/>
            <a:ext cx="2971800" cy="522042"/>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19" name="Content Placeholder 3">
            <a:extLst>
              <a:ext uri="{FF2B5EF4-FFF2-40B4-BE49-F238E27FC236}">
                <a16:creationId xmlns:a16="http://schemas.microsoft.com/office/drawing/2014/main" id="{8EE670F3-BBA3-81EB-575E-885858F502C5}"/>
              </a:ext>
            </a:extLst>
          </p:cNvPr>
          <p:cNvSpPr>
            <a:spLocks noGrp="1"/>
          </p:cNvSpPr>
          <p:nvPr>
            <p:ph sz="half" idx="14" hasCustomPrompt="1"/>
          </p:nvPr>
        </p:nvSpPr>
        <p:spPr>
          <a:xfrm>
            <a:off x="4585703"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20" name="Content Placeholder 3">
            <a:extLst>
              <a:ext uri="{FF2B5EF4-FFF2-40B4-BE49-F238E27FC236}">
                <a16:creationId xmlns:a16="http://schemas.microsoft.com/office/drawing/2014/main" id="{DB8138F5-0878-DF6C-9731-42A170A3EE2D}"/>
              </a:ext>
            </a:extLst>
          </p:cNvPr>
          <p:cNvSpPr>
            <a:spLocks noGrp="1"/>
          </p:cNvSpPr>
          <p:nvPr>
            <p:ph sz="half" idx="15" hasCustomPrompt="1"/>
          </p:nvPr>
        </p:nvSpPr>
        <p:spPr>
          <a:xfrm>
            <a:off x="8454527"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8" name="Picture Placeholder 7">
            <a:extLst>
              <a:ext uri="{FF2B5EF4-FFF2-40B4-BE49-F238E27FC236}">
                <a16:creationId xmlns:a16="http://schemas.microsoft.com/office/drawing/2014/main" id="{B38327E9-AAA0-3EF4-B04F-62A676355E9F}"/>
              </a:ext>
            </a:extLst>
          </p:cNvPr>
          <p:cNvSpPr>
            <a:spLocks noGrp="1"/>
          </p:cNvSpPr>
          <p:nvPr>
            <p:ph type="pic" sz="quarter" idx="16" hasCustomPrompt="1"/>
          </p:nvPr>
        </p:nvSpPr>
        <p:spPr>
          <a:xfrm>
            <a:off x="1177103" y="1622595"/>
            <a:ext cx="2099144" cy="972000"/>
          </a:xfrm>
        </p:spPr>
        <p:txBody>
          <a:bodyPr>
            <a:normAutofit/>
          </a:bodyPr>
          <a:lstStyle>
            <a:lvl1pPr>
              <a:defRPr sz="1400">
                <a:solidFill>
                  <a:schemeClr val="bg1"/>
                </a:solidFill>
              </a:defRPr>
            </a:lvl1pPr>
          </a:lstStyle>
          <a:p>
            <a:r>
              <a:rPr lang="en-GB" dirty="0"/>
              <a:t>Click to add icon</a:t>
            </a:r>
          </a:p>
        </p:txBody>
      </p:sp>
      <p:sp>
        <p:nvSpPr>
          <p:cNvPr id="21" name="Picture Placeholder 7">
            <a:extLst>
              <a:ext uri="{FF2B5EF4-FFF2-40B4-BE49-F238E27FC236}">
                <a16:creationId xmlns:a16="http://schemas.microsoft.com/office/drawing/2014/main" id="{785769BB-1917-7BB5-2737-9CED530C3C32}"/>
              </a:ext>
            </a:extLst>
          </p:cNvPr>
          <p:cNvSpPr>
            <a:spLocks noGrp="1"/>
          </p:cNvSpPr>
          <p:nvPr>
            <p:ph type="pic" sz="quarter" idx="17" hasCustomPrompt="1"/>
          </p:nvPr>
        </p:nvSpPr>
        <p:spPr>
          <a:xfrm>
            <a:off x="5043128" y="1622595"/>
            <a:ext cx="2099144" cy="972000"/>
          </a:xfrm>
        </p:spPr>
        <p:txBody>
          <a:bodyPr>
            <a:normAutofit/>
          </a:bodyPr>
          <a:lstStyle>
            <a:lvl1pPr>
              <a:defRPr sz="1400">
                <a:solidFill>
                  <a:schemeClr val="bg1"/>
                </a:solidFill>
              </a:defRPr>
            </a:lvl1pPr>
          </a:lstStyle>
          <a:p>
            <a:r>
              <a:rPr lang="en-GB" dirty="0"/>
              <a:t>Click to add icon</a:t>
            </a:r>
          </a:p>
        </p:txBody>
      </p:sp>
      <p:sp>
        <p:nvSpPr>
          <p:cNvPr id="22" name="Picture Placeholder 7">
            <a:extLst>
              <a:ext uri="{FF2B5EF4-FFF2-40B4-BE49-F238E27FC236}">
                <a16:creationId xmlns:a16="http://schemas.microsoft.com/office/drawing/2014/main" id="{7D80D9CB-6816-D3C8-DAD6-380BC90C4E19}"/>
              </a:ext>
            </a:extLst>
          </p:cNvPr>
          <p:cNvSpPr>
            <a:spLocks noGrp="1"/>
          </p:cNvSpPr>
          <p:nvPr>
            <p:ph type="pic" sz="quarter" idx="18" hasCustomPrompt="1"/>
          </p:nvPr>
        </p:nvSpPr>
        <p:spPr>
          <a:xfrm>
            <a:off x="8915251" y="1622595"/>
            <a:ext cx="2099144" cy="972000"/>
          </a:xfrm>
        </p:spPr>
        <p:txBody>
          <a:bodyPr>
            <a:normAutofit/>
          </a:bodyPr>
          <a:lstStyle>
            <a:lvl1pPr>
              <a:defRPr sz="1400">
                <a:solidFill>
                  <a:schemeClr val="bg1"/>
                </a:solidFill>
              </a:defRPr>
            </a:lvl1pPr>
          </a:lstStyle>
          <a:p>
            <a:r>
              <a:rPr lang="en-GB" dirty="0"/>
              <a:t>Click to add icon</a:t>
            </a:r>
          </a:p>
        </p:txBody>
      </p:sp>
      <p:cxnSp>
        <p:nvCxnSpPr>
          <p:cNvPr id="23" name="Straight Connector 22">
            <a:extLst>
              <a:ext uri="{FF2B5EF4-FFF2-40B4-BE49-F238E27FC236}">
                <a16:creationId xmlns:a16="http://schemas.microsoft.com/office/drawing/2014/main" id="{6339CDCB-7BC4-FFBD-0DA0-628D353BD35B}"/>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19631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lumns - option 3">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D82CB93-1324-F3E9-1517-3596CDAE23E8}"/>
              </a:ext>
            </a:extLst>
          </p:cNvPr>
          <p:cNvSpPr/>
          <p:nvPr userDrawn="1"/>
        </p:nvSpPr>
        <p:spPr>
          <a:xfrm>
            <a:off x="8200823" y="2892343"/>
            <a:ext cx="3528000" cy="3144236"/>
          </a:xfrm>
          <a:prstGeom prst="rect">
            <a:avLst/>
          </a:prstGeom>
          <a:noFill/>
          <a:ln w="28575">
            <a:solidFill>
              <a:srgbClr val="F49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D6E86BF8-FF21-CBD2-A766-6DF10F500AF4}"/>
              </a:ext>
            </a:extLst>
          </p:cNvPr>
          <p:cNvSpPr/>
          <p:nvPr userDrawn="1"/>
        </p:nvSpPr>
        <p:spPr>
          <a:xfrm>
            <a:off x="4331749" y="2892343"/>
            <a:ext cx="3528000" cy="3144236"/>
          </a:xfrm>
          <a:prstGeom prst="rect">
            <a:avLst/>
          </a:prstGeom>
          <a:noFill/>
          <a:ln w="28575">
            <a:solidFill>
              <a:srgbClr val="6BA9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24C89FBE-3029-4F92-8308-F830BB1420FF}"/>
              </a:ext>
              <a:ext uri="{C183D7F6-B498-43B3-948B-1728B52AA6E4}">
                <adec:decorative xmlns:adec="http://schemas.microsoft.com/office/drawing/2017/decorative" val="1"/>
              </a:ext>
            </a:extLst>
          </p:cNvPr>
          <p:cNvSpPr/>
          <p:nvPr userDrawn="1"/>
        </p:nvSpPr>
        <p:spPr>
          <a:xfrm>
            <a:off x="8200825" y="1454398"/>
            <a:ext cx="3528000" cy="1974601"/>
          </a:xfrm>
          <a:prstGeom prst="rect">
            <a:avLst/>
          </a:prstGeom>
          <a:solidFill>
            <a:srgbClr val="F49416"/>
          </a:solidFill>
          <a:ln w="28575">
            <a:solidFill>
              <a:srgbClr val="F49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5166467A-6BE6-93D7-16C9-6127C15838C8}"/>
              </a:ext>
            </a:extLst>
          </p:cNvPr>
          <p:cNvSpPr/>
          <p:nvPr userDrawn="1"/>
        </p:nvSpPr>
        <p:spPr>
          <a:xfrm>
            <a:off x="466688" y="2892343"/>
            <a:ext cx="3528000" cy="3144236"/>
          </a:xfrm>
          <a:prstGeom prst="rect">
            <a:avLst/>
          </a:prstGeom>
          <a:noFill/>
          <a:ln w="28575">
            <a:solidFill>
              <a:srgbClr val="A90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AE0A4C88-FF32-4096-9EA9-EC22D3682F4C}"/>
              </a:ext>
              <a:ext uri="{C183D7F6-B498-43B3-948B-1728B52AA6E4}">
                <adec:decorative xmlns:adec="http://schemas.microsoft.com/office/drawing/2017/decorative" val="1"/>
              </a:ext>
            </a:extLst>
          </p:cNvPr>
          <p:cNvSpPr/>
          <p:nvPr userDrawn="1"/>
        </p:nvSpPr>
        <p:spPr>
          <a:xfrm>
            <a:off x="4331999" y="1454398"/>
            <a:ext cx="3528000" cy="1974601"/>
          </a:xfrm>
          <a:prstGeom prst="rect">
            <a:avLst/>
          </a:prstGeom>
          <a:solidFill>
            <a:srgbClr val="6BA906"/>
          </a:solidFill>
          <a:ln w="28575">
            <a:solidFill>
              <a:srgbClr val="6BA9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437559B-132E-4A6E-ADBE-41DB38EC8048}"/>
              </a:ext>
              <a:ext uri="{C183D7F6-B498-43B3-948B-1728B52AA6E4}">
                <adec:decorative xmlns:adec="http://schemas.microsoft.com/office/drawing/2017/decorative" val="1"/>
              </a:ext>
            </a:extLst>
          </p:cNvPr>
          <p:cNvSpPr/>
          <p:nvPr userDrawn="1"/>
        </p:nvSpPr>
        <p:spPr>
          <a:xfrm>
            <a:off x="463175" y="1454398"/>
            <a:ext cx="3528000" cy="1974601"/>
          </a:xfrm>
          <a:prstGeom prst="rect">
            <a:avLst/>
          </a:prstGeom>
          <a:solidFill>
            <a:srgbClr val="A90060"/>
          </a:solidFill>
          <a:ln w="28575">
            <a:solidFill>
              <a:srgbClr val="A90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hasCustomPrompt="1"/>
          </p:nvPr>
        </p:nvSpPr>
        <p:spPr>
          <a:xfrm>
            <a:off x="740775" y="2629070"/>
            <a:ext cx="2971800" cy="498370"/>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hasCustomPrompt="1"/>
          </p:nvPr>
        </p:nvSpPr>
        <p:spPr>
          <a:xfrm>
            <a:off x="741275" y="3645982"/>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hasCustomPrompt="1"/>
          </p:nvPr>
        </p:nvSpPr>
        <p:spPr>
          <a:xfrm>
            <a:off x="4609849" y="2629070"/>
            <a:ext cx="2971800" cy="498369"/>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12" name="Text Placeholder 4">
            <a:extLst>
              <a:ext uri="{FF2B5EF4-FFF2-40B4-BE49-F238E27FC236}">
                <a16:creationId xmlns:a16="http://schemas.microsoft.com/office/drawing/2014/main" id="{FF7BCB16-19B7-48F6-94CD-563F43988749}"/>
              </a:ext>
            </a:extLst>
          </p:cNvPr>
          <p:cNvSpPr>
            <a:spLocks noGrp="1"/>
          </p:cNvSpPr>
          <p:nvPr>
            <p:ph type="body" sz="quarter" idx="13" hasCustomPrompt="1"/>
          </p:nvPr>
        </p:nvSpPr>
        <p:spPr>
          <a:xfrm>
            <a:off x="8478923" y="2629071"/>
            <a:ext cx="2971800" cy="522042"/>
          </a:xfrm>
        </p:spPr>
        <p:txBody>
          <a:bodyPr anchor="b" anchorCtr="0">
            <a:noAutofit/>
          </a:bodyPr>
          <a:lstStyle>
            <a:lvl1pPr marL="0" indent="0" algn="ctr">
              <a:buNone/>
              <a:defRPr sz="2400" b="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subtitle</a:t>
            </a:r>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6" name="Title Placeholder 1">
            <a:extLst>
              <a:ext uri="{FF2B5EF4-FFF2-40B4-BE49-F238E27FC236}">
                <a16:creationId xmlns:a16="http://schemas.microsoft.com/office/drawing/2014/main" id="{7714EF60-DEA5-EC5C-617D-62B7EBEEB2C9}"/>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19" name="Content Placeholder 3">
            <a:extLst>
              <a:ext uri="{FF2B5EF4-FFF2-40B4-BE49-F238E27FC236}">
                <a16:creationId xmlns:a16="http://schemas.microsoft.com/office/drawing/2014/main" id="{8EE670F3-BBA3-81EB-575E-885858F502C5}"/>
              </a:ext>
            </a:extLst>
          </p:cNvPr>
          <p:cNvSpPr>
            <a:spLocks noGrp="1"/>
          </p:cNvSpPr>
          <p:nvPr>
            <p:ph sz="half" idx="14" hasCustomPrompt="1"/>
          </p:nvPr>
        </p:nvSpPr>
        <p:spPr>
          <a:xfrm>
            <a:off x="4585703"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20" name="Content Placeholder 3">
            <a:extLst>
              <a:ext uri="{FF2B5EF4-FFF2-40B4-BE49-F238E27FC236}">
                <a16:creationId xmlns:a16="http://schemas.microsoft.com/office/drawing/2014/main" id="{DB8138F5-0878-DF6C-9731-42A170A3EE2D}"/>
              </a:ext>
            </a:extLst>
          </p:cNvPr>
          <p:cNvSpPr>
            <a:spLocks noGrp="1"/>
          </p:cNvSpPr>
          <p:nvPr>
            <p:ph sz="half" idx="15" hasCustomPrompt="1"/>
          </p:nvPr>
        </p:nvSpPr>
        <p:spPr>
          <a:xfrm>
            <a:off x="8454527" y="3648075"/>
            <a:ext cx="3020592" cy="2202368"/>
          </a:xfrm>
        </p:spPr>
        <p:txBody>
          <a:bodyPr>
            <a:normAutofit/>
          </a:bodyPr>
          <a:lstStyle>
            <a:lvl1pPr marL="0" indent="0" algn="ctr">
              <a:lnSpc>
                <a:spcPts val="2000"/>
              </a:lnSpc>
              <a:buNone/>
              <a:defRPr sz="1800">
                <a:solidFill>
                  <a:schemeClr val="tx1">
                    <a:lumMod val="75000"/>
                    <a:lumOff val="25000"/>
                  </a:schemeClr>
                </a:solidFill>
              </a:defRPr>
            </a:lvl1pPr>
            <a:lvl2pPr>
              <a:lnSpc>
                <a:spcPts val="2000"/>
              </a:lnSpc>
              <a:defRPr sz="1600">
                <a:solidFill>
                  <a:schemeClr val="tx1">
                    <a:lumMod val="75000"/>
                    <a:lumOff val="25000"/>
                  </a:schemeClr>
                </a:solidFill>
              </a:defRPr>
            </a:lvl2pPr>
            <a:lvl3pPr>
              <a:lnSpc>
                <a:spcPts val="2000"/>
              </a:lnSpc>
              <a:defRPr sz="1600">
                <a:solidFill>
                  <a:schemeClr val="tx1">
                    <a:lumMod val="75000"/>
                    <a:lumOff val="25000"/>
                  </a:schemeClr>
                </a:solidFill>
              </a:defRPr>
            </a:lvl3pPr>
            <a:lvl4pPr>
              <a:lnSpc>
                <a:spcPts val="2000"/>
              </a:lnSpc>
              <a:defRPr sz="1600">
                <a:solidFill>
                  <a:schemeClr val="tx1">
                    <a:lumMod val="75000"/>
                    <a:lumOff val="25000"/>
                  </a:schemeClr>
                </a:solidFill>
              </a:defRPr>
            </a:lvl4pPr>
            <a:lvl5pPr>
              <a:lnSpc>
                <a:spcPts val="2000"/>
              </a:lnSpc>
              <a:defRPr sz="1600">
                <a:solidFill>
                  <a:schemeClr val="tx1">
                    <a:lumMod val="75000"/>
                    <a:lumOff val="25000"/>
                  </a:schemeClr>
                </a:solidFill>
              </a:defRPr>
            </a:lvl5pPr>
          </a:lstStyle>
          <a:p>
            <a:pPr lvl="0"/>
            <a:r>
              <a:rPr lang="en-US" dirty="0"/>
              <a:t>Click to add text</a:t>
            </a:r>
          </a:p>
        </p:txBody>
      </p:sp>
      <p:sp>
        <p:nvSpPr>
          <p:cNvPr id="8" name="Picture Placeholder 7">
            <a:extLst>
              <a:ext uri="{FF2B5EF4-FFF2-40B4-BE49-F238E27FC236}">
                <a16:creationId xmlns:a16="http://schemas.microsoft.com/office/drawing/2014/main" id="{B38327E9-AAA0-3EF4-B04F-62A676355E9F}"/>
              </a:ext>
            </a:extLst>
          </p:cNvPr>
          <p:cNvSpPr>
            <a:spLocks noGrp="1"/>
          </p:cNvSpPr>
          <p:nvPr>
            <p:ph type="pic" sz="quarter" idx="16" hasCustomPrompt="1"/>
          </p:nvPr>
        </p:nvSpPr>
        <p:spPr>
          <a:xfrm>
            <a:off x="1177103" y="1622595"/>
            <a:ext cx="2099144" cy="972000"/>
          </a:xfrm>
        </p:spPr>
        <p:txBody>
          <a:bodyPr>
            <a:normAutofit/>
          </a:bodyPr>
          <a:lstStyle>
            <a:lvl1pPr>
              <a:defRPr sz="1400">
                <a:solidFill>
                  <a:schemeClr val="bg1"/>
                </a:solidFill>
              </a:defRPr>
            </a:lvl1pPr>
          </a:lstStyle>
          <a:p>
            <a:r>
              <a:rPr lang="en-GB" dirty="0"/>
              <a:t>Click to add icon</a:t>
            </a:r>
          </a:p>
        </p:txBody>
      </p:sp>
      <p:sp>
        <p:nvSpPr>
          <p:cNvPr id="21" name="Picture Placeholder 7">
            <a:extLst>
              <a:ext uri="{FF2B5EF4-FFF2-40B4-BE49-F238E27FC236}">
                <a16:creationId xmlns:a16="http://schemas.microsoft.com/office/drawing/2014/main" id="{785769BB-1917-7BB5-2737-9CED530C3C32}"/>
              </a:ext>
            </a:extLst>
          </p:cNvPr>
          <p:cNvSpPr>
            <a:spLocks noGrp="1"/>
          </p:cNvSpPr>
          <p:nvPr>
            <p:ph type="pic" sz="quarter" idx="17" hasCustomPrompt="1"/>
          </p:nvPr>
        </p:nvSpPr>
        <p:spPr>
          <a:xfrm>
            <a:off x="5043128" y="1622595"/>
            <a:ext cx="2099144" cy="972000"/>
          </a:xfrm>
        </p:spPr>
        <p:txBody>
          <a:bodyPr>
            <a:normAutofit/>
          </a:bodyPr>
          <a:lstStyle>
            <a:lvl1pPr>
              <a:defRPr sz="1400">
                <a:solidFill>
                  <a:schemeClr val="bg1"/>
                </a:solidFill>
              </a:defRPr>
            </a:lvl1pPr>
          </a:lstStyle>
          <a:p>
            <a:r>
              <a:rPr lang="en-GB" dirty="0"/>
              <a:t>Click to add icon</a:t>
            </a:r>
          </a:p>
        </p:txBody>
      </p:sp>
      <p:sp>
        <p:nvSpPr>
          <p:cNvPr id="22" name="Picture Placeholder 7">
            <a:extLst>
              <a:ext uri="{FF2B5EF4-FFF2-40B4-BE49-F238E27FC236}">
                <a16:creationId xmlns:a16="http://schemas.microsoft.com/office/drawing/2014/main" id="{7D80D9CB-6816-D3C8-DAD6-380BC90C4E19}"/>
              </a:ext>
            </a:extLst>
          </p:cNvPr>
          <p:cNvSpPr>
            <a:spLocks noGrp="1"/>
          </p:cNvSpPr>
          <p:nvPr>
            <p:ph type="pic" sz="quarter" idx="18" hasCustomPrompt="1"/>
          </p:nvPr>
        </p:nvSpPr>
        <p:spPr>
          <a:xfrm>
            <a:off x="8915251" y="1622595"/>
            <a:ext cx="2099144" cy="972000"/>
          </a:xfrm>
        </p:spPr>
        <p:txBody>
          <a:bodyPr>
            <a:normAutofit/>
          </a:bodyPr>
          <a:lstStyle>
            <a:lvl1pPr>
              <a:defRPr sz="1400">
                <a:solidFill>
                  <a:schemeClr val="bg1"/>
                </a:solidFill>
              </a:defRPr>
            </a:lvl1pPr>
          </a:lstStyle>
          <a:p>
            <a:r>
              <a:rPr lang="en-GB" dirty="0"/>
              <a:t>Click to add icon</a:t>
            </a:r>
          </a:p>
        </p:txBody>
      </p:sp>
      <p:cxnSp>
        <p:nvCxnSpPr>
          <p:cNvPr id="24" name="Straight Connector 23">
            <a:extLst>
              <a:ext uri="{FF2B5EF4-FFF2-40B4-BE49-F238E27FC236}">
                <a16:creationId xmlns:a16="http://schemas.microsoft.com/office/drawing/2014/main" id="{6BC1ED28-8ECF-CB7B-06D6-5D11D9BA7D6F}"/>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2563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ummary">
    <p:spTree>
      <p:nvGrpSpPr>
        <p:cNvPr id="1" name=""/>
        <p:cNvGrpSpPr/>
        <p:nvPr/>
      </p:nvGrpSpPr>
      <p:grpSpPr>
        <a:xfrm>
          <a:off x="0" y="0"/>
          <a:ext cx="0" cy="0"/>
          <a:chOff x="0" y="0"/>
          <a:chExt cx="0" cy="0"/>
        </a:xfrm>
      </p:grpSpPr>
      <p:sp>
        <p:nvSpPr>
          <p:cNvPr id="17" name="Picture Placeholder 3">
            <a:extLst>
              <a:ext uri="{FF2B5EF4-FFF2-40B4-BE49-F238E27FC236}">
                <a16:creationId xmlns:a16="http://schemas.microsoft.com/office/drawing/2014/main" id="{7B56DF65-07B3-366A-5B0A-6B995B68E337}"/>
              </a:ext>
            </a:extLst>
          </p:cNvPr>
          <p:cNvSpPr>
            <a:spLocks noGrp="1"/>
          </p:cNvSpPr>
          <p:nvPr>
            <p:ph type="pic" sz="quarter" idx="16"/>
          </p:nvPr>
        </p:nvSpPr>
        <p:spPr>
          <a:xfrm>
            <a:off x="8515350" y="674688"/>
            <a:ext cx="3219450" cy="5622925"/>
          </a:xfrm>
          <a:solidFill>
            <a:srgbClr val="E5F4FF"/>
          </a:solidFill>
        </p:spPr>
        <p:txBody>
          <a:bodyPr/>
          <a:lstStyle>
            <a:lvl1pPr>
              <a:defRPr/>
            </a:lvl1pPr>
          </a:lstStyle>
          <a:p>
            <a:r>
              <a:rPr lang="en-US"/>
              <a:t>Click icon to add picture</a:t>
            </a:r>
            <a:endParaRPr lang="en-GB" dirty="0"/>
          </a:p>
        </p:txBody>
      </p:sp>
      <p:sp>
        <p:nvSpPr>
          <p:cNvPr id="6" name="Rectangle 5">
            <a:extLst>
              <a:ext uri="{FF2B5EF4-FFF2-40B4-BE49-F238E27FC236}">
                <a16:creationId xmlns:a16="http://schemas.microsoft.com/office/drawing/2014/main" id="{4CA4DC27-A467-4265-AAB1-754D3F86CCAF}"/>
              </a:ext>
              <a:ext uri="{C183D7F6-B498-43B3-948B-1728B52AA6E4}">
                <adec:decorative xmlns:adec="http://schemas.microsoft.com/office/drawing/2017/decorative" val="1"/>
              </a:ext>
            </a:extLst>
          </p:cNvPr>
          <p:cNvSpPr/>
          <p:nvPr userDrawn="1"/>
        </p:nvSpPr>
        <p:spPr>
          <a:xfrm>
            <a:off x="0" y="1"/>
            <a:ext cx="5871411" cy="6858000"/>
          </a:xfrm>
          <a:prstGeom prst="rect">
            <a:avLst/>
          </a:prstGeom>
          <a:solidFill>
            <a:srgbClr val="C9E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0B5ED18-7A07-47F1-8056-CD86B076AFE2}"/>
              </a:ext>
            </a:extLst>
          </p:cNvPr>
          <p:cNvSpPr>
            <a:spLocks noGrp="1"/>
          </p:cNvSpPr>
          <p:nvPr>
            <p:ph type="title" hasCustomPrompt="1"/>
          </p:nvPr>
        </p:nvSpPr>
        <p:spPr>
          <a:xfrm>
            <a:off x="449179" y="541425"/>
            <a:ext cx="5009147" cy="938458"/>
          </a:xfrm>
        </p:spPr>
        <p:txBody>
          <a:bodyPr>
            <a:normAutofit/>
          </a:bodyPr>
          <a:lstStyle>
            <a:lvl1pPr>
              <a:defRPr sz="3200">
                <a:solidFill>
                  <a:srgbClr val="0060A9"/>
                </a:solidFill>
              </a:defRPr>
            </a:lvl1pPr>
          </a:lstStyle>
          <a:p>
            <a:r>
              <a:rPr lang="en-US" dirty="0"/>
              <a:t>Click to add title</a:t>
            </a:r>
          </a:p>
        </p:txBody>
      </p:sp>
      <p:sp>
        <p:nvSpPr>
          <p:cNvPr id="9" name="Text Placeholder 8">
            <a:extLst>
              <a:ext uri="{FF2B5EF4-FFF2-40B4-BE49-F238E27FC236}">
                <a16:creationId xmlns:a16="http://schemas.microsoft.com/office/drawing/2014/main" id="{2C9CC7B6-D9ED-464B-8206-98055EB53FCF}"/>
              </a:ext>
            </a:extLst>
          </p:cNvPr>
          <p:cNvSpPr>
            <a:spLocks noGrp="1"/>
          </p:cNvSpPr>
          <p:nvPr>
            <p:ph type="body" sz="quarter" idx="13" hasCustomPrompt="1"/>
          </p:nvPr>
        </p:nvSpPr>
        <p:spPr>
          <a:xfrm>
            <a:off x="457200" y="1752351"/>
            <a:ext cx="5009146" cy="4275387"/>
          </a:xfrm>
        </p:spPr>
        <p:txBody>
          <a:bodyPr>
            <a:normAutofit/>
          </a:bodyPr>
          <a:lstStyle>
            <a:lvl1pPr marL="0" indent="0">
              <a:lnSpc>
                <a:spcPts val="2400"/>
              </a:lnSpc>
              <a:buNone/>
              <a:defRPr sz="1800" spc="30" baseline="0"/>
            </a:lvl1pPr>
            <a:lvl2pPr marL="457200" indent="0">
              <a:lnSpc>
                <a:spcPts val="2400"/>
              </a:lnSpc>
              <a:buNone/>
              <a:defRPr sz="1800" spc="30" baseline="0"/>
            </a:lvl2pPr>
            <a:lvl3pPr marL="914400" indent="0">
              <a:lnSpc>
                <a:spcPts val="2400"/>
              </a:lnSpc>
              <a:buNone/>
              <a:defRPr sz="1800" spc="30" baseline="0"/>
            </a:lvl3pPr>
            <a:lvl4pPr marL="1371600" indent="0">
              <a:lnSpc>
                <a:spcPts val="2400"/>
              </a:lnSpc>
              <a:buNone/>
              <a:defRPr sz="1800" spc="30" baseline="0"/>
            </a:lvl4pPr>
            <a:lvl5pPr marL="1828800" indent="0">
              <a:lnSpc>
                <a:spcPts val="2400"/>
              </a:lnSpc>
              <a:buNone/>
              <a:defRPr sz="1800" spc="3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Picture Placeholder 12">
            <a:extLst>
              <a:ext uri="{FF2B5EF4-FFF2-40B4-BE49-F238E27FC236}">
                <a16:creationId xmlns:a16="http://schemas.microsoft.com/office/drawing/2014/main" id="{1743C040-0A81-4A38-879D-07BBD184231D}"/>
              </a:ext>
            </a:extLst>
          </p:cNvPr>
          <p:cNvSpPr>
            <a:spLocks noGrp="1"/>
          </p:cNvSpPr>
          <p:nvPr>
            <p:ph type="pic" sz="quarter" idx="15"/>
          </p:nvPr>
        </p:nvSpPr>
        <p:spPr>
          <a:xfrm>
            <a:off x="6232362" y="1568200"/>
            <a:ext cx="2747209" cy="3689599"/>
          </a:xfrm>
          <a:solidFill>
            <a:srgbClr val="C9E8FF"/>
          </a:solidFill>
        </p:spPr>
        <p:txBody>
          <a:body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DECD4F1A-6F57-E0D7-EC40-70543CBAD300}"/>
              </a:ext>
            </a:extLst>
          </p:cNvPr>
          <p:cNvCxnSpPr/>
          <p:nvPr userDrawn="1"/>
        </p:nvCxnSpPr>
        <p:spPr>
          <a:xfrm>
            <a:off x="-45553" y="1568201"/>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
        <p:nvSpPr>
          <p:cNvPr id="15" name="Slide Number Placeholder 5">
            <a:extLst>
              <a:ext uri="{FF2B5EF4-FFF2-40B4-BE49-F238E27FC236}">
                <a16:creationId xmlns:a16="http://schemas.microsoft.com/office/drawing/2014/main" id="{F5E76475-EA6B-21A9-4C83-6AE225A1941B}"/>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0" name="Picture 9">
            <a:extLst>
              <a:ext uri="{FF2B5EF4-FFF2-40B4-BE49-F238E27FC236}">
                <a16:creationId xmlns:a16="http://schemas.microsoft.com/office/drawing/2014/main" id="{8BC68787-61DE-8076-DE62-8D3F51DC9B78}"/>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222846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hasCustomPrompt="1"/>
          </p:nvPr>
        </p:nvSpPr>
        <p:spPr>
          <a:xfrm>
            <a:off x="7531767" y="3648075"/>
            <a:ext cx="4296880" cy="1204118"/>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pic>
        <p:nvPicPr>
          <p:cNvPr id="6" name="Picture 5">
            <a:extLst>
              <a:ext uri="{FF2B5EF4-FFF2-40B4-BE49-F238E27FC236}">
                <a16:creationId xmlns:a16="http://schemas.microsoft.com/office/drawing/2014/main" id="{FBDA06F8-255D-52A1-BC53-6BC1143FC919}"/>
              </a:ext>
            </a:extLst>
          </p:cNvPr>
          <p:cNvPicPr>
            <a:picLocks noChangeAspect="1"/>
          </p:cNvPicPr>
          <p:nvPr userDrawn="1"/>
        </p:nvPicPr>
        <p:blipFill>
          <a:blip r:embed="rId2"/>
          <a:srcRect/>
          <a:stretch/>
        </p:blipFill>
        <p:spPr>
          <a:xfrm>
            <a:off x="9091747" y="316800"/>
            <a:ext cx="2997765" cy="648000"/>
          </a:xfrm>
          <a:prstGeom prst="rect">
            <a:avLst/>
          </a:prstGeom>
        </p:spPr>
      </p:pic>
    </p:spTree>
    <p:extLst>
      <p:ext uri="{BB962C8B-B14F-4D97-AF65-F5344CB8AC3E}">
        <p14:creationId xmlns:p14="http://schemas.microsoft.com/office/powerpoint/2010/main" val="15930049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Slide">
    <p:bg>
      <p:bgRef idx="1002">
        <a:schemeClr val="bg1"/>
      </p:bgRef>
    </p:bg>
    <p:spTree>
      <p:nvGrpSpPr>
        <p:cNvPr id="1" name=""/>
        <p:cNvGrpSpPr/>
        <p:nvPr/>
      </p:nvGrpSpPr>
      <p:grpSpPr>
        <a:xfrm>
          <a:off x="0" y="0"/>
          <a:ext cx="0" cy="0"/>
          <a:chOff x="0" y="0"/>
          <a:chExt cx="0" cy="0"/>
        </a:xfrm>
      </p:grpSpPr>
      <p:sp>
        <p:nvSpPr>
          <p:cNvPr id="11" name="Rectangle 10"/>
          <p:cNvSpPr/>
          <p:nvPr userDrawn="1"/>
        </p:nvSpPr>
        <p:spPr>
          <a:xfrm>
            <a:off x="-67259" y="5455060"/>
            <a:ext cx="12288000" cy="144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80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6605" y="5517233"/>
            <a:ext cx="1528067" cy="1319787"/>
          </a:xfrm>
          <a:prstGeom prst="rect">
            <a:avLst/>
          </a:prstGeom>
        </p:spPr>
      </p:pic>
      <p:sp>
        <p:nvSpPr>
          <p:cNvPr id="7" name="Titre 1"/>
          <p:cNvSpPr>
            <a:spLocks noGrp="1"/>
          </p:cNvSpPr>
          <p:nvPr>
            <p:ph type="title" hasCustomPrompt="1"/>
          </p:nvPr>
        </p:nvSpPr>
        <p:spPr>
          <a:xfrm>
            <a:off x="624000" y="3794602"/>
            <a:ext cx="11136629" cy="1323439"/>
          </a:xfrm>
          <a:prstGeom prst="rect">
            <a:avLst/>
          </a:prstGeom>
          <a:noFill/>
        </p:spPr>
        <p:txBody>
          <a:bodyPr wrap="square" lIns="91440" tIns="45720" rIns="91440" bIns="45720">
            <a:spAutoFit/>
            <a:scene3d>
              <a:camera prst="orthographicFront"/>
              <a:lightRig rig="flat" dir="tl">
                <a:rot lat="0" lon="0" rev="6600000"/>
              </a:lightRig>
            </a:scene3d>
            <a:sp3d>
              <a:contourClr>
                <a:schemeClr val="accent2">
                  <a:shade val="75000"/>
                </a:schemeClr>
              </a:contourClr>
            </a:sp3d>
          </a:bodyPr>
          <a:lstStyle>
            <a:lvl1pPr algn="ctr">
              <a:defRPr lang="fr-CH" sz="4000" baseline="0">
                <a:ln w="11430">
                  <a:solidFill>
                    <a:schemeClr val="tx2"/>
                  </a:solidFill>
                </a:ln>
                <a:solidFill>
                  <a:srgbClr val="FFC000"/>
                </a:solidFill>
                <a:effectLst/>
              </a:defRPr>
            </a:lvl1pPr>
          </a:lstStyle>
          <a:p>
            <a:pPr lvl="0"/>
            <a:r>
              <a:rPr lang="en-US"/>
              <a:t>Presentation title</a:t>
            </a:r>
            <a:br>
              <a:rPr lang="en-US"/>
            </a:br>
            <a:r>
              <a:rPr lang="en-US"/>
              <a:t>(change font </a:t>
            </a:r>
            <a:r>
              <a:rPr lang="en-US" err="1"/>
              <a:t>colour</a:t>
            </a:r>
            <a:r>
              <a:rPr lang="en-US"/>
              <a:t> if required)</a:t>
            </a:r>
            <a:endParaRPr lang="fr-CH"/>
          </a:p>
        </p:txBody>
      </p:sp>
    </p:spTree>
    <p:extLst>
      <p:ext uri="{BB962C8B-B14F-4D97-AF65-F5344CB8AC3E}">
        <p14:creationId xmlns:p14="http://schemas.microsoft.com/office/powerpoint/2010/main" val="1440933628"/>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334434" y="6469063"/>
            <a:ext cx="1553633" cy="368300"/>
          </a:xfrm>
          <a:prstGeom prst="rect">
            <a:avLst/>
          </a:prstGeom>
        </p:spPr>
        <p:txBody>
          <a:bodyPr/>
          <a:lstStyle>
            <a:lvl1pPr>
              <a:defRPr/>
            </a:lvl1pPr>
          </a:lstStyle>
          <a:p>
            <a:pPr>
              <a:defRPr/>
            </a:pPr>
            <a:fld id="{A4AFC723-7F1B-4610-BB0F-51A457506B91}" type="datetime1">
              <a:rPr lang="en-GB" smtClean="0"/>
              <a:t>2022-08-31</a:t>
            </a:fld>
            <a:endParaRPr lang="en-GB">
              <a:solidFill>
                <a:schemeClr val="tx1"/>
              </a:solidFill>
            </a:endParaRPr>
          </a:p>
        </p:txBody>
      </p:sp>
      <p:sp>
        <p:nvSpPr>
          <p:cNvPr id="5" name="Rectangle 5"/>
          <p:cNvSpPr>
            <a:spLocks noGrp="1" noChangeArrowheads="1"/>
          </p:cNvSpPr>
          <p:nvPr>
            <p:ph type="ftr" sz="quarter" idx="11"/>
          </p:nvPr>
        </p:nvSpPr>
        <p:spPr>
          <a:xfrm>
            <a:off x="2446867" y="6469063"/>
            <a:ext cx="7766051" cy="368300"/>
          </a:xfrm>
          <a:prstGeom prst="rect">
            <a:avLst/>
          </a:prstGeo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10602385" y="6443663"/>
            <a:ext cx="1350433" cy="354012"/>
          </a:xfrm>
          <a:prstGeom prst="rect">
            <a:avLst/>
          </a:prstGeom>
        </p:spPr>
        <p:txBody>
          <a:bodyPr/>
          <a:lstStyle>
            <a:lvl1pPr>
              <a:defRPr/>
            </a:lvl1pPr>
          </a:lstStyle>
          <a:p>
            <a:pPr>
              <a:defRPr/>
            </a:pPr>
            <a:fld id="{7920D364-7E1D-44ED-8D40-53182A110AAB}" type="slidenum">
              <a:rPr lang="en-GB"/>
              <a:t>‹#›</a:t>
            </a:fld>
            <a:endParaRPr lang="en-GB"/>
          </a:p>
        </p:txBody>
      </p:sp>
    </p:spTree>
    <p:extLst>
      <p:ext uri="{BB962C8B-B14F-4D97-AF65-F5344CB8AC3E}">
        <p14:creationId xmlns:p14="http://schemas.microsoft.com/office/powerpoint/2010/main" val="42728772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5" name="フッター プレースホルダー 3"/>
          <p:cNvSpPr>
            <a:spLocks noGrp="1"/>
          </p:cNvSpPr>
          <p:nvPr>
            <p:ph type="ftr" sz="quarter" idx="4294967295"/>
          </p:nvPr>
        </p:nvSpPr>
        <p:spPr>
          <a:xfrm>
            <a:off x="0" y="6563916"/>
            <a:ext cx="12192000" cy="255984"/>
          </a:xfrm>
          <a:prstGeom prst="rect">
            <a:avLst/>
          </a:prstGeom>
        </p:spPr>
        <p:txBody>
          <a:bodyPr/>
          <a:lstStyle>
            <a:lvl1pPr algn="ctr">
              <a:defRPr sz="1400"/>
            </a:lvl1pPr>
          </a:lstStyle>
          <a:p>
            <a:r>
              <a:rPr lang="en-US" altLang="ja-JP"/>
              <a:t>(c) IEC VP Shawn Paulsen</a:t>
            </a:r>
            <a:endParaRPr lang="en-GB" altLang="ja-JP"/>
          </a:p>
        </p:txBody>
      </p:sp>
    </p:spTree>
    <p:extLst>
      <p:ext uri="{BB962C8B-B14F-4D97-AF65-F5344CB8AC3E}">
        <p14:creationId xmlns:p14="http://schemas.microsoft.com/office/powerpoint/2010/main" val="3497786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event nam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8963526"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31767" y="1828801"/>
            <a:ext cx="4296879" cy="1819274"/>
          </a:xfrm>
          <a:solidFill>
            <a:schemeClr val="bg1">
              <a:alpha val="90000"/>
            </a:schemeClr>
          </a:solidFill>
        </p:spPr>
        <p:txBody>
          <a:bodyPr lIns="502920" bIns="137160" anchor="b">
            <a:normAutofit/>
          </a:bodyPr>
          <a:lstStyle>
            <a:lvl1pPr algn="l">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7531767" y="3648074"/>
            <a:ext cx="4296880" cy="1952625"/>
          </a:xfrm>
          <a:solidFill>
            <a:schemeClr val="bg1">
              <a:alpha val="90000"/>
            </a:schemeClr>
          </a:solidFill>
        </p:spPr>
        <p:txBody>
          <a:bodyPr lIns="502920">
            <a:normAutofit/>
          </a:bodyPr>
          <a:lstStyle>
            <a:lvl1pPr marL="0" indent="0" algn="l">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583FA5FF-4E5C-38AD-1043-0B8B217776F7}"/>
              </a:ext>
            </a:extLst>
          </p:cNvPr>
          <p:cNvPicPr>
            <a:picLocks noChangeAspect="1"/>
          </p:cNvPicPr>
          <p:nvPr userDrawn="1"/>
        </p:nvPicPr>
        <p:blipFill>
          <a:blip r:embed="rId2"/>
          <a:srcRect/>
          <a:stretch/>
        </p:blipFill>
        <p:spPr>
          <a:xfrm>
            <a:off x="9091747" y="316800"/>
            <a:ext cx="2997765" cy="648000"/>
          </a:xfrm>
          <a:prstGeom prst="rect">
            <a:avLst/>
          </a:prstGeom>
        </p:spPr>
      </p:pic>
    </p:spTree>
    <p:extLst>
      <p:ext uri="{BB962C8B-B14F-4D97-AF65-F5344CB8AC3E}">
        <p14:creationId xmlns:p14="http://schemas.microsoft.com/office/powerpoint/2010/main" val="28986861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_Title and Pictur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50445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316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556C8C1-E81C-436D-A310-A71CAAE33A17}"/>
              </a:ext>
              <a:ext uri="{C183D7F6-B498-43B3-948B-1728B52AA6E4}">
                <adec:decorative xmlns:adec="http://schemas.microsoft.com/office/drawing/2017/decorative" val="1"/>
              </a:ext>
            </a:extLst>
          </p:cNvPr>
          <p:cNvSpPr/>
          <p:nvPr userDrawn="1"/>
        </p:nvSpPr>
        <p:spPr>
          <a:xfrm>
            <a:off x="6248400" y="533401"/>
            <a:ext cx="5486400" cy="5433946"/>
          </a:xfrm>
          <a:prstGeom prst="rect">
            <a:avLst/>
          </a:prstGeom>
          <a:solidFill>
            <a:srgbClr val="E5F4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0B5ED18-7A07-47F1-8056-CD86B076AFE2}"/>
              </a:ext>
            </a:extLst>
          </p:cNvPr>
          <p:cNvSpPr>
            <a:spLocks noGrp="1"/>
          </p:cNvSpPr>
          <p:nvPr>
            <p:ph type="title" hasCustomPrompt="1"/>
          </p:nvPr>
        </p:nvSpPr>
        <p:spPr>
          <a:xfrm>
            <a:off x="457200" y="2103121"/>
            <a:ext cx="3019926" cy="1193532"/>
          </a:xfrm>
        </p:spPr>
        <p:txBody>
          <a:bodyPr anchor="b" anchorCtr="0">
            <a:normAutofit/>
          </a:bodyPr>
          <a:lstStyle>
            <a:lvl1pPr>
              <a:defRPr sz="3200">
                <a:solidFill>
                  <a:srgbClr val="0060A9"/>
                </a:solidFill>
              </a:defRPr>
            </a:lvl1pPr>
          </a:lstStyle>
          <a:p>
            <a:r>
              <a:rPr lang="en-US" dirty="0"/>
              <a:t>Click to add title</a:t>
            </a:r>
          </a:p>
        </p:txBody>
      </p:sp>
      <p:sp>
        <p:nvSpPr>
          <p:cNvPr id="13" name="Picture Placeholder 12">
            <a:extLst>
              <a:ext uri="{FF2B5EF4-FFF2-40B4-BE49-F238E27FC236}">
                <a16:creationId xmlns:a16="http://schemas.microsoft.com/office/drawing/2014/main" id="{428B1CE2-91FA-4E2B-8543-3B0F79B4801D}"/>
              </a:ext>
            </a:extLst>
          </p:cNvPr>
          <p:cNvSpPr>
            <a:spLocks noGrp="1"/>
          </p:cNvSpPr>
          <p:nvPr>
            <p:ph type="pic" sz="quarter" idx="15"/>
          </p:nvPr>
        </p:nvSpPr>
        <p:spPr>
          <a:xfrm>
            <a:off x="3607468" y="890653"/>
            <a:ext cx="3795053" cy="4727775"/>
          </a:xfrm>
          <a:solidFill>
            <a:srgbClr val="C9E8FF"/>
          </a:solidFill>
        </p:spPr>
        <p:txBody>
          <a:bodyPr/>
          <a:lstStyle/>
          <a:p>
            <a:r>
              <a:rPr lang="en-US"/>
              <a:t>Click icon to add picture</a:t>
            </a:r>
            <a:endParaRPr lang="en-US" dirty="0"/>
          </a:p>
        </p:txBody>
      </p:sp>
      <p:sp>
        <p:nvSpPr>
          <p:cNvPr id="10" name="Text Placeholder 6">
            <a:extLst>
              <a:ext uri="{FF2B5EF4-FFF2-40B4-BE49-F238E27FC236}">
                <a16:creationId xmlns:a16="http://schemas.microsoft.com/office/drawing/2014/main" id="{0F7B6DF9-E76A-44ED-B84C-1391CD5D5592}"/>
              </a:ext>
            </a:extLst>
          </p:cNvPr>
          <p:cNvSpPr>
            <a:spLocks noGrp="1"/>
          </p:cNvSpPr>
          <p:nvPr>
            <p:ph type="body" sz="quarter" idx="16" hasCustomPrompt="1"/>
          </p:nvPr>
        </p:nvSpPr>
        <p:spPr>
          <a:xfrm>
            <a:off x="7902742" y="1034399"/>
            <a:ext cx="3429000" cy="4319337"/>
          </a:xfrm>
        </p:spPr>
        <p:txBody>
          <a:bodyPr anchor="ctr" anchorCtr="0">
            <a:normAutofit/>
          </a:bodyPr>
          <a:lstStyle>
            <a:lvl1pPr marL="285750" indent="-285750">
              <a:lnSpc>
                <a:spcPct val="100000"/>
              </a:lnSpc>
              <a:buFont typeface="Arial" panose="020B0604020202020204" pitchFamily="34" charset="0"/>
              <a:buChar char="•"/>
              <a:defRPr sz="1800">
                <a:solidFill>
                  <a:schemeClr val="tx1">
                    <a:lumMod val="75000"/>
                    <a:lumOff val="25000"/>
                  </a:schemeClr>
                </a:solidFill>
              </a:defRPr>
            </a:lvl1pPr>
            <a:lvl2pPr marL="742950" indent="-285750">
              <a:lnSpc>
                <a:spcPct val="100000"/>
              </a:lnSpc>
              <a:buFont typeface="Arial" panose="020B0604020202020204" pitchFamily="34" charset="0"/>
              <a:buChar char="•"/>
              <a:defRPr sz="2000"/>
            </a:lvl2pPr>
            <a:lvl3pPr marL="1200150" indent="-285750">
              <a:lnSpc>
                <a:spcPct val="100000"/>
              </a:lnSpc>
              <a:buFont typeface="Arial" panose="020B0604020202020204" pitchFamily="34" charset="0"/>
              <a:buChar char="•"/>
              <a:defRPr sz="2000"/>
            </a:lvl3pPr>
            <a:lvl4pPr marL="1657350" indent="-285750">
              <a:lnSpc>
                <a:spcPct val="100000"/>
              </a:lnSpc>
              <a:buFont typeface="Arial" panose="020B0604020202020204" pitchFamily="34" charset="0"/>
              <a:buChar char="•"/>
              <a:defRPr sz="2000"/>
            </a:lvl4pPr>
            <a:lvl5pPr marL="2114550" indent="-285750">
              <a:lnSpc>
                <a:spcPct val="100000"/>
              </a:lnSpc>
              <a:buFont typeface="Arial" panose="020B0604020202020204" pitchFamily="34" charset="0"/>
              <a:buChar char="•"/>
              <a:defRPr sz="2000"/>
            </a:lvl5pPr>
          </a:lstStyle>
          <a:p>
            <a:pPr lvl="0"/>
            <a:r>
              <a:rPr lang="en-US" dirty="0"/>
              <a:t>Click to add text</a:t>
            </a:r>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a:lstStyle/>
          <a:p>
            <a:fld id="{294A09A9-5501-47C1-A89A-A340965A2BE2}" type="slidenum">
              <a:rPr lang="en-US" smtClean="0"/>
              <a:t>‹#›</a:t>
            </a:fld>
            <a:endParaRPr lang="en-US" dirty="0"/>
          </a:p>
        </p:txBody>
      </p:sp>
      <p:cxnSp>
        <p:nvCxnSpPr>
          <p:cNvPr id="11" name="Straight Connector 10">
            <a:extLst>
              <a:ext uri="{FF2B5EF4-FFF2-40B4-BE49-F238E27FC236}">
                <a16:creationId xmlns:a16="http://schemas.microsoft.com/office/drawing/2014/main" id="{9CF3A507-2317-5869-357D-78FD3801A10F}"/>
              </a:ext>
            </a:extLst>
          </p:cNvPr>
          <p:cNvCxnSpPr/>
          <p:nvPr userDrawn="1"/>
        </p:nvCxnSpPr>
        <p:spPr>
          <a:xfrm>
            <a:off x="0" y="3428683"/>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B92A765A-684F-9696-F38D-E1628BD04526}"/>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2255385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ntroduction">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428B1CE2-91FA-4E2B-8543-3B0F79B4801D}"/>
              </a:ext>
            </a:extLst>
          </p:cNvPr>
          <p:cNvSpPr>
            <a:spLocks noGrp="1"/>
          </p:cNvSpPr>
          <p:nvPr>
            <p:ph type="pic" sz="quarter" idx="15"/>
          </p:nvPr>
        </p:nvSpPr>
        <p:spPr>
          <a:xfrm>
            <a:off x="0" y="0"/>
            <a:ext cx="4261607" cy="6858000"/>
          </a:xfrm>
          <a:solidFill>
            <a:srgbClr val="C9E8FF"/>
          </a:solidFill>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24C2C3F7-8611-4C35-8251-0FD61D72D6B9}"/>
              </a:ext>
            </a:extLst>
          </p:cNvPr>
          <p:cNvSpPr>
            <a:spLocks noGrp="1"/>
          </p:cNvSpPr>
          <p:nvPr>
            <p:ph type="body" sz="quarter" idx="13" hasCustomPrompt="1"/>
          </p:nvPr>
        </p:nvSpPr>
        <p:spPr>
          <a:xfrm>
            <a:off x="4660525" y="1624263"/>
            <a:ext cx="7074273" cy="4487775"/>
          </a:xfrm>
        </p:spPr>
        <p:txBody>
          <a:bodyPr>
            <a:normAutofit/>
          </a:bodyPr>
          <a:lstStyle>
            <a:lvl1pPr marL="0" indent="0">
              <a:lnSpc>
                <a:spcPts val="2400"/>
              </a:lnSpc>
              <a:buFont typeface="Arial" panose="020B0604020202020204" pitchFamily="34" charset="0"/>
              <a:buNone/>
              <a:defRPr sz="1800" spc="30" baseline="0">
                <a:solidFill>
                  <a:schemeClr val="tx1">
                    <a:lumMod val="75000"/>
                    <a:lumOff val="25000"/>
                  </a:schemeClr>
                </a:solidFill>
              </a:defRPr>
            </a:lvl1pPr>
            <a:lvl2pPr marL="457200" indent="0">
              <a:lnSpc>
                <a:spcPts val="2400"/>
              </a:lnSpc>
              <a:buFont typeface="Arial" panose="020B0604020202020204" pitchFamily="34" charset="0"/>
              <a:buNone/>
              <a:defRPr sz="1800" spc="30" baseline="0">
                <a:solidFill>
                  <a:schemeClr val="tx1">
                    <a:lumMod val="75000"/>
                    <a:lumOff val="25000"/>
                  </a:schemeClr>
                </a:solidFill>
              </a:defRPr>
            </a:lvl2pPr>
            <a:lvl3pPr marL="914400" indent="0">
              <a:lnSpc>
                <a:spcPts val="2400"/>
              </a:lnSpc>
              <a:buFont typeface="Arial" panose="020B0604020202020204" pitchFamily="34" charset="0"/>
              <a:buNone/>
              <a:defRPr sz="1800" spc="30" baseline="0">
                <a:solidFill>
                  <a:schemeClr val="tx1">
                    <a:lumMod val="75000"/>
                    <a:lumOff val="25000"/>
                  </a:schemeClr>
                </a:solidFill>
              </a:defRPr>
            </a:lvl3pPr>
            <a:lvl4pPr marL="1371600" indent="0">
              <a:lnSpc>
                <a:spcPts val="2400"/>
              </a:lnSpc>
              <a:buFont typeface="Arial" panose="020B0604020202020204" pitchFamily="34" charset="0"/>
              <a:buNone/>
              <a:defRPr sz="1800" spc="30" baseline="0">
                <a:solidFill>
                  <a:schemeClr val="tx1">
                    <a:lumMod val="75000"/>
                    <a:lumOff val="25000"/>
                  </a:schemeClr>
                </a:solidFill>
              </a:defRPr>
            </a:lvl4pPr>
            <a:lvl5pPr marL="1828800" indent="0">
              <a:lnSpc>
                <a:spcPts val="2400"/>
              </a:lnSpc>
              <a:buFont typeface="Arial" panose="020B0604020202020204" pitchFamily="34" charset="0"/>
              <a:buNone/>
              <a:defRPr sz="1800" spc="30" baseline="0">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B1984A7C-795D-A5F6-A95A-4061B7DC90FB}"/>
              </a:ext>
            </a:extLst>
          </p:cNvPr>
          <p:cNvSpPr>
            <a:spLocks noGrp="1"/>
          </p:cNvSpPr>
          <p:nvPr>
            <p:ph type="title" hasCustomPrompt="1"/>
          </p:nvPr>
        </p:nvSpPr>
        <p:spPr>
          <a:xfrm>
            <a:off x="4660525" y="316210"/>
            <a:ext cx="7074273" cy="898975"/>
          </a:xfrm>
          <a:prstGeom prst="rect">
            <a:avLst/>
          </a:prstGeom>
        </p:spPr>
        <p:txBody>
          <a:bodyPr vert="horz" lIns="91440" tIns="45720" rIns="91440" bIns="45720" rtlCol="0" anchor="b" anchorCtr="0">
            <a:normAutofit/>
          </a:bodyPr>
          <a:lstStyle>
            <a:lvl1pPr>
              <a:defRPr/>
            </a:lvl1pPr>
          </a:lstStyle>
          <a:p>
            <a:r>
              <a:rPr lang="en-US" dirty="0"/>
              <a:t>Click to add title</a:t>
            </a:r>
          </a:p>
        </p:txBody>
      </p:sp>
      <p:cxnSp>
        <p:nvCxnSpPr>
          <p:cNvPr id="8" name="Straight Connector 7">
            <a:extLst>
              <a:ext uri="{FF2B5EF4-FFF2-40B4-BE49-F238E27FC236}">
                <a16:creationId xmlns:a16="http://schemas.microsoft.com/office/drawing/2014/main" id="{548CE242-E13D-025E-C144-17C02599A229}"/>
              </a:ext>
            </a:extLst>
          </p:cNvPr>
          <p:cNvCxnSpPr/>
          <p:nvPr userDrawn="1"/>
        </p:nvCxnSpPr>
        <p:spPr>
          <a:xfrm>
            <a:off x="3659028" y="1315539"/>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65BBA254-544D-0FBD-FC9F-8BA4E4D81665}"/>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0" name="Picture 9">
            <a:extLst>
              <a:ext uri="{FF2B5EF4-FFF2-40B4-BE49-F238E27FC236}">
                <a16:creationId xmlns:a16="http://schemas.microsoft.com/office/drawing/2014/main" id="{C19B784A-A334-755C-6F2D-BD61465E0517}"/>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3139654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524" y="-2"/>
            <a:ext cx="12188952" cy="4572000"/>
          </a:xfrm>
          <a:solidFill>
            <a:srgbClr val="C9E8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1524000" y="4680284"/>
            <a:ext cx="9144000" cy="1199148"/>
          </a:xfrm>
        </p:spPr>
        <p:txBody>
          <a:bodyPr anchor="b">
            <a:normAutofit/>
          </a:bodyPr>
          <a:lstStyle>
            <a:lvl1pPr algn="ctr">
              <a:defRPr sz="3200">
                <a:solidFill>
                  <a:srgbClr val="0060A9"/>
                </a:solidFill>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hasCustomPrompt="1"/>
          </p:nvPr>
        </p:nvSpPr>
        <p:spPr>
          <a:xfrm>
            <a:off x="1524000" y="5971507"/>
            <a:ext cx="9144000" cy="524794"/>
          </a:xfrm>
        </p:spPr>
        <p:txBody>
          <a:bodyPr>
            <a:normAutofit/>
          </a:bodyPr>
          <a:lstStyle>
            <a:lvl1pPr marL="0" indent="0" algn="ctr">
              <a:buNone/>
              <a:defRPr sz="1800" spc="30" baseline="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8" name="Slide Number Placeholder 5">
            <a:extLst>
              <a:ext uri="{FF2B5EF4-FFF2-40B4-BE49-F238E27FC236}">
                <a16:creationId xmlns:a16="http://schemas.microsoft.com/office/drawing/2014/main" id="{5759191F-1993-9C98-FFCD-D5491D36D133}"/>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549363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 option 1">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457199" y="1467853"/>
            <a:ext cx="11277599" cy="462814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Placeholder 1">
            <a:extLst>
              <a:ext uri="{FF2B5EF4-FFF2-40B4-BE49-F238E27FC236}">
                <a16:creationId xmlns:a16="http://schemas.microsoft.com/office/drawing/2014/main" id="{BB02DA7A-87A6-8F20-5DE6-D3F1A93469A2}"/>
              </a:ext>
            </a:extLst>
          </p:cNvPr>
          <p:cNvSpPr>
            <a:spLocks noGrp="1"/>
          </p:cNvSpPr>
          <p:nvPr>
            <p:ph type="title"/>
          </p:nvPr>
        </p:nvSpPr>
        <p:spPr>
          <a:xfrm>
            <a:off x="457200" y="381001"/>
            <a:ext cx="11277598"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cxnSp>
        <p:nvCxnSpPr>
          <p:cNvPr id="5" name="Straight Connector 4">
            <a:extLst>
              <a:ext uri="{FF2B5EF4-FFF2-40B4-BE49-F238E27FC236}">
                <a16:creationId xmlns:a16="http://schemas.microsoft.com/office/drawing/2014/main" id="{554CBD91-F571-544B-B40F-E9532F842EF6}"/>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8207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option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457199" y="1467853"/>
            <a:ext cx="3712129" cy="462814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Placeholder 1">
            <a:extLst>
              <a:ext uri="{FF2B5EF4-FFF2-40B4-BE49-F238E27FC236}">
                <a16:creationId xmlns:a16="http://schemas.microsoft.com/office/drawing/2014/main" id="{BB02DA7A-87A6-8F20-5DE6-D3F1A93469A2}"/>
              </a:ext>
            </a:extLst>
          </p:cNvPr>
          <p:cNvSpPr>
            <a:spLocks noGrp="1"/>
          </p:cNvSpPr>
          <p:nvPr>
            <p:ph type="title"/>
          </p:nvPr>
        </p:nvSpPr>
        <p:spPr>
          <a:xfrm>
            <a:off x="457200" y="381001"/>
            <a:ext cx="4911754"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
        <p:nvSpPr>
          <p:cNvPr id="5" name="Picture Placeholder 9">
            <a:extLst>
              <a:ext uri="{FF2B5EF4-FFF2-40B4-BE49-F238E27FC236}">
                <a16:creationId xmlns:a16="http://schemas.microsoft.com/office/drawing/2014/main" id="{757BA99E-4372-84F1-AD4A-53B7C1DD11F6}"/>
              </a:ext>
            </a:extLst>
          </p:cNvPr>
          <p:cNvSpPr>
            <a:spLocks noGrp="1"/>
          </p:cNvSpPr>
          <p:nvPr>
            <p:ph type="pic" sz="quarter" idx="13"/>
          </p:nvPr>
        </p:nvSpPr>
        <p:spPr>
          <a:xfrm>
            <a:off x="6248399" y="621682"/>
            <a:ext cx="5486400" cy="5595812"/>
          </a:xfrm>
          <a:solidFill>
            <a:srgbClr val="E5F4FF"/>
          </a:solidFill>
        </p:spPr>
        <p:txBody>
          <a:bodyPr/>
          <a:lstStyle/>
          <a:p>
            <a:r>
              <a:rPr lang="en-US"/>
              <a:t>Click icon to add picture</a:t>
            </a:r>
            <a:endParaRPr lang="en-US" dirty="0"/>
          </a:p>
        </p:txBody>
      </p:sp>
      <p:sp>
        <p:nvSpPr>
          <p:cNvPr id="7" name="Picture Placeholder 9">
            <a:extLst>
              <a:ext uri="{FF2B5EF4-FFF2-40B4-BE49-F238E27FC236}">
                <a16:creationId xmlns:a16="http://schemas.microsoft.com/office/drawing/2014/main" id="{CA32B9A6-ADA5-B0B4-3537-6F31285A76F9}"/>
              </a:ext>
            </a:extLst>
          </p:cNvPr>
          <p:cNvSpPr>
            <a:spLocks noGrp="1"/>
          </p:cNvSpPr>
          <p:nvPr>
            <p:ph type="pic" sz="quarter" idx="14"/>
          </p:nvPr>
        </p:nvSpPr>
        <p:spPr>
          <a:xfrm>
            <a:off x="4393583" y="1273262"/>
            <a:ext cx="3001534" cy="4464845"/>
          </a:xfrm>
          <a:solidFill>
            <a:srgbClr val="C9E8FF"/>
          </a:solidFill>
        </p:spPr>
        <p:txBody>
          <a:body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9BD5899A-D6CB-31BC-1C71-0B78FE83F2C4}"/>
              </a:ext>
            </a:extLst>
          </p:cNvPr>
          <p:cNvCxnSpPr/>
          <p:nvPr userDrawn="1"/>
        </p:nvCxnSpPr>
        <p:spPr>
          <a:xfrm>
            <a:off x="0" y="1287377"/>
            <a:ext cx="1440000" cy="0"/>
          </a:xfrm>
          <a:prstGeom prst="line">
            <a:avLst/>
          </a:prstGeom>
          <a:ln w="19050">
            <a:solidFill>
              <a:srgbClr val="0060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400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6E073A4-446F-2139-8A75-815E3F2F8DA2}"/>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sp>
        <p:nvSpPr>
          <p:cNvPr id="7" name="Content Placeholder 2">
            <a:extLst>
              <a:ext uri="{FF2B5EF4-FFF2-40B4-BE49-F238E27FC236}">
                <a16:creationId xmlns:a16="http://schemas.microsoft.com/office/drawing/2014/main" id="{09AE0D47-9F1D-ED4B-BDB9-A70795B8E707}"/>
              </a:ext>
            </a:extLst>
          </p:cNvPr>
          <p:cNvSpPr>
            <a:spLocks noGrp="1"/>
          </p:cNvSpPr>
          <p:nvPr>
            <p:ph idx="1" hasCustomPrompt="1"/>
          </p:nvPr>
        </p:nvSpPr>
        <p:spPr>
          <a:xfrm>
            <a:off x="457199" y="381001"/>
            <a:ext cx="11277599" cy="5714999"/>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4787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4DF764D-A077-4BED-ABF1-8DF341BC85D7}"/>
              </a:ext>
            </a:extLst>
          </p:cNvPr>
          <p:cNvSpPr>
            <a:spLocks noGrp="1"/>
          </p:cNvSpPr>
          <p:nvPr>
            <p:ph type="pic" sz="quarter" idx="10"/>
          </p:nvPr>
        </p:nvSpPr>
        <p:spPr>
          <a:xfrm>
            <a:off x="1" y="0"/>
            <a:ext cx="12191999" cy="6858000"/>
          </a:xfrm>
          <a:solidFill>
            <a:srgbClr val="E5F4FF"/>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7541292" y="4124825"/>
            <a:ext cx="4650708" cy="1460415"/>
          </a:xfrm>
          <a:solidFill>
            <a:schemeClr val="bg1">
              <a:alpha val="80000"/>
            </a:schemeClr>
          </a:solidFill>
        </p:spPr>
        <p:txBody>
          <a:bodyPr lIns="502920" bIns="137160" anchor="ctr" anchorCtr="0">
            <a:normAutofit/>
          </a:bodyPr>
          <a:lstStyle>
            <a:lvl1pPr algn="l">
              <a:defRPr sz="3200">
                <a:solidFill>
                  <a:srgbClr val="0060A9"/>
                </a:solidFill>
              </a:defRPr>
            </a:lvl1pPr>
          </a:lstStyle>
          <a:p>
            <a:r>
              <a:rPr lang="en-US" dirty="0"/>
              <a:t>Click to add title</a:t>
            </a:r>
          </a:p>
        </p:txBody>
      </p:sp>
      <p:pic>
        <p:nvPicPr>
          <p:cNvPr id="7" name="Picture 6">
            <a:extLst>
              <a:ext uri="{FF2B5EF4-FFF2-40B4-BE49-F238E27FC236}">
                <a16:creationId xmlns:a16="http://schemas.microsoft.com/office/drawing/2014/main" id="{CBBF1DFF-6017-9199-0F12-4480E714E699}"/>
              </a:ext>
            </a:extLst>
          </p:cNvPr>
          <p:cNvPicPr>
            <a:picLocks noChangeAspect="1"/>
          </p:cNvPicPr>
          <p:nvPr userDrawn="1"/>
        </p:nvPicPr>
        <p:blipFill>
          <a:blip r:embed="rId2"/>
          <a:srcRect/>
          <a:stretch/>
        </p:blipFill>
        <p:spPr>
          <a:xfrm>
            <a:off x="457200" y="6217200"/>
            <a:ext cx="2498146" cy="540000"/>
          </a:xfrm>
          <a:prstGeom prst="rect">
            <a:avLst/>
          </a:prstGeom>
        </p:spPr>
      </p:pic>
    </p:spTree>
    <p:extLst>
      <p:ext uri="{BB962C8B-B14F-4D97-AF65-F5344CB8AC3E}">
        <p14:creationId xmlns:p14="http://schemas.microsoft.com/office/powerpoint/2010/main" val="2106322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98F9AA-2C87-421D-97C1-B4248DFDC2C2}"/>
              </a:ext>
            </a:extLst>
          </p:cNvPr>
          <p:cNvSpPr>
            <a:spLocks noGrp="1"/>
          </p:cNvSpPr>
          <p:nvPr>
            <p:ph type="title"/>
          </p:nvPr>
        </p:nvSpPr>
        <p:spPr>
          <a:xfrm>
            <a:off x="457200" y="381001"/>
            <a:ext cx="11277599" cy="810125"/>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E98FC63-C8D2-4CE6-A3F1-EE8ED24590C4}"/>
              </a:ext>
            </a:extLst>
          </p:cNvPr>
          <p:cNvSpPr>
            <a:spLocks noGrp="1"/>
          </p:cNvSpPr>
          <p:nvPr>
            <p:ph type="body" idx="1"/>
          </p:nvPr>
        </p:nvSpPr>
        <p:spPr>
          <a:xfrm>
            <a:off x="457200" y="1467858"/>
            <a:ext cx="11277600" cy="45459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CDC57CF0-034F-450D-937C-718D5AF1A059}"/>
              </a:ext>
            </a:extLst>
          </p:cNvPr>
          <p:cNvSpPr>
            <a:spLocks noGrp="1"/>
          </p:cNvSpPr>
          <p:nvPr>
            <p:ph type="sldNum" sz="quarter" idx="4"/>
          </p:nvPr>
        </p:nvSpPr>
        <p:spPr>
          <a:xfrm>
            <a:off x="10936704" y="6392369"/>
            <a:ext cx="798095" cy="365125"/>
          </a:xfrm>
          <a:prstGeom prst="rect">
            <a:avLst/>
          </a:prstGeom>
        </p:spPr>
        <p:txBody>
          <a:bodyPr vert="horz" lIns="91440" tIns="45720" rIns="91440" bIns="45720" rtlCol="0" anchor="ctr"/>
          <a:lstStyle>
            <a:lvl1pPr algn="r">
              <a:defRPr sz="1100">
                <a:solidFill>
                  <a:schemeClr val="tx1">
                    <a:lumMod val="75000"/>
                    <a:lumOff val="25000"/>
                  </a:schemeClr>
                </a:solidFill>
                <a:latin typeface="Arial" panose="020B0604020202020204" pitchFamily="34" charset="0"/>
                <a:cs typeface="Arial" panose="020B0604020202020204" pitchFamily="34" charset="0"/>
              </a:defRPr>
            </a:lvl1pPr>
          </a:lstStyle>
          <a:p>
            <a:fld id="{294A09A9-5501-47C1-A89A-A340965A2BE2}" type="slidenum">
              <a:rPr lang="en-US" smtClean="0"/>
              <a:pPr/>
              <a:t>‹#›</a:t>
            </a:fld>
            <a:endParaRPr lang="en-US" dirty="0"/>
          </a:p>
        </p:txBody>
      </p:sp>
      <p:pic>
        <p:nvPicPr>
          <p:cNvPr id="11" name="Picture 10">
            <a:extLst>
              <a:ext uri="{FF2B5EF4-FFF2-40B4-BE49-F238E27FC236}">
                <a16:creationId xmlns:a16="http://schemas.microsoft.com/office/drawing/2014/main" id="{85113363-2CC8-8D59-6591-18600A3A59A4}"/>
              </a:ext>
            </a:extLst>
          </p:cNvPr>
          <p:cNvPicPr>
            <a:picLocks noChangeAspect="1"/>
          </p:cNvPicPr>
          <p:nvPr userDrawn="1"/>
        </p:nvPicPr>
        <p:blipFill>
          <a:blip r:embed="rId23"/>
          <a:srcRect/>
          <a:stretch/>
        </p:blipFill>
        <p:spPr>
          <a:xfrm>
            <a:off x="457200" y="6217200"/>
            <a:ext cx="2498146" cy="540000"/>
          </a:xfrm>
          <a:prstGeom prst="rect">
            <a:avLst/>
          </a:prstGeom>
        </p:spPr>
      </p:pic>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78" r:id="rId2"/>
    <p:sldLayoutId id="2147483664" r:id="rId3"/>
    <p:sldLayoutId id="2147483665" r:id="rId4"/>
    <p:sldLayoutId id="2147483670" r:id="rId5"/>
    <p:sldLayoutId id="2147483672" r:id="rId6"/>
    <p:sldLayoutId id="2147483679" r:id="rId7"/>
    <p:sldLayoutId id="2147483682" r:id="rId8"/>
    <p:sldLayoutId id="2147483675" r:id="rId9"/>
    <p:sldLayoutId id="2147483654" r:id="rId10"/>
    <p:sldLayoutId id="2147483667" r:id="rId11"/>
    <p:sldLayoutId id="2147483680" r:id="rId12"/>
    <p:sldLayoutId id="2147483681" r:id="rId13"/>
    <p:sldLayoutId id="2147483668" r:id="rId14"/>
    <p:sldLayoutId id="2147483662" r:id="rId15"/>
    <p:sldLayoutId id="2147483677" r:id="rId16"/>
    <p:sldLayoutId id="2147483683" r:id="rId17"/>
    <p:sldLayoutId id="2147483684" r:id="rId18"/>
    <p:sldLayoutId id="2147483686" r:id="rId19"/>
    <p:sldLayoutId id="2147483687" r:id="rId20"/>
    <p:sldLayoutId id="2147483688" r:id="rId21"/>
  </p:sldLayoutIdLst>
  <p:hf hdr="0"/>
  <p:txStyles>
    <p:titleStyle>
      <a:lvl1pPr algn="l" defTabSz="914400" rtl="0" eaLnBrk="1" latinLnBrk="0" hangingPunct="1">
        <a:lnSpc>
          <a:spcPct val="90000"/>
        </a:lnSpc>
        <a:spcBef>
          <a:spcPct val="0"/>
        </a:spcBef>
        <a:buNone/>
        <a:defRPr sz="3200" kern="1200" spc="30" baseline="0">
          <a:solidFill>
            <a:srgbClr val="0060A9"/>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pos="3840" userDrawn="1">
          <p15:clr>
            <a:srgbClr val="A4A3A4"/>
          </p15:clr>
        </p15:guide>
        <p15:guide id="3" pos="288" userDrawn="1">
          <p15:clr>
            <a:srgbClr val="547EBF"/>
          </p15:clr>
        </p15:guide>
        <p15:guide id="4" orient="horz" pos="240" userDrawn="1">
          <p15:clr>
            <a:srgbClr val="547EBF"/>
          </p15:clr>
        </p15:guide>
        <p15:guide id="5" pos="7392" userDrawn="1">
          <p15:clr>
            <a:srgbClr val="547EBF"/>
          </p15:clr>
        </p15:guide>
        <p15:guide id="6" orient="horz" pos="4080" userDrawn="1">
          <p15:clr>
            <a:srgbClr val="547EBF"/>
          </p15:clr>
        </p15:guide>
        <p15:guide id="7" pos="3960" userDrawn="1">
          <p15:clr>
            <a:srgbClr val="547EBF"/>
          </p15:clr>
        </p15:guide>
        <p15:guide id="8" pos="3720" userDrawn="1">
          <p15:clr>
            <a:srgbClr val="547EBF"/>
          </p15:clr>
        </p15:guide>
        <p15:guide id="9" pos="2112" userDrawn="1">
          <p15:clr>
            <a:srgbClr val="547EBF"/>
          </p15:clr>
        </p15:guide>
        <p15:guide id="10" pos="1848" userDrawn="1">
          <p15:clr>
            <a:srgbClr val="547EBF"/>
          </p15:clr>
        </p15:guide>
        <p15:guide id="11" pos="5568" userDrawn="1">
          <p15:clr>
            <a:srgbClr val="547EBF"/>
          </p15:clr>
        </p15:guide>
        <p15:guide id="12" pos="5832" userDrawn="1">
          <p15:clr>
            <a:srgbClr val="547EBF"/>
          </p15:clr>
        </p15:guide>
        <p15:guide id="13" pos="4968" userDrawn="1">
          <p15:clr>
            <a:srgbClr val="9FCC3B"/>
          </p15:clr>
        </p15:guide>
        <p15:guide id="14" pos="5208" userDrawn="1">
          <p15:clr>
            <a:srgbClr val="9FCC3B"/>
          </p15:clr>
        </p15:guide>
        <p15:guide id="15" pos="2712" userDrawn="1">
          <p15:clr>
            <a:srgbClr val="9FCC3B"/>
          </p15:clr>
        </p15:guide>
        <p15:guide id="16" pos="2472" userDrawn="1">
          <p15:clr>
            <a:srgbClr val="9FCC3B"/>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1.png"/><Relationship Id="rId17" Type="http://schemas.openxmlformats.org/officeDocument/2006/relationships/image" Target="../media/image36.png"/><Relationship Id="rId2" Type="http://schemas.openxmlformats.org/officeDocument/2006/relationships/notesSlide" Target="../notesSlides/notesSlide23.xml"/><Relationship Id="rId16" Type="http://schemas.openxmlformats.org/officeDocument/2006/relationships/image" Target="../media/image35.png"/><Relationship Id="rId1" Type="http://schemas.openxmlformats.org/officeDocument/2006/relationships/slideLayout" Target="../slideLayouts/slideLayout6.xml"/><Relationship Id="rId6" Type="http://schemas.openxmlformats.org/officeDocument/2006/relationships/image" Target="../media/image26.png"/><Relationship Id="rId11" Type="http://schemas.openxmlformats.org/officeDocument/2006/relationships/image" Target="../media/image30.png"/><Relationship Id="rId5" Type="http://schemas.openxmlformats.org/officeDocument/2006/relationships/image" Target="../media/image25.png"/><Relationship Id="rId15" Type="http://schemas.openxmlformats.org/officeDocument/2006/relationships/image" Target="../media/image34.pn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24.png"/><Relationship Id="rId9" Type="http://schemas.microsoft.com/office/2007/relationships/hdphoto" Target="../media/hdphoto2.wdp"/><Relationship Id="rId1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50.jpeg"/><Relationship Id="rId4" Type="http://schemas.openxmlformats.org/officeDocument/2006/relationships/hyperlink" Target="http://www.google.ch/url?sa=i&amp;rct=j&amp;q=&amp;esrc=s&amp;frm=1&amp;source=images&amp;cd=&amp;cad=rja&amp;uact=8&amp;ved=0CAcQjRw&amp;url=http://www.diytrade.com/china/pd/6324419/Electronic_Components.html&amp;ei=nphdVLW4IobEmAXlyIGQCw&amp;bvm=bv.79189006,d.dGY&amp;psig=AFQjCNGhiZ9t9V-VdUP7ogz_jKIla5JjQA&amp;ust=1415506367974728"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hyperlink" Target="http://www.google.ch/url?sa=i&amp;rct=j&amp;q=&amp;esrc=s&amp;frm=1&amp;source=images&amp;cd=&amp;cad=rja&amp;uact=8&amp;ved=0CAcQjRw&amp;url=http://www.icid.org/dir_mem.html&amp;ei=Fe-OVKLsDsXDPMLngMgE&amp;bvm=bv.81828268,d.ZWU&amp;psig=AFQjCNHvK5vuapcQFElRCawrkNrF1BmjWg&amp;ust=1418739820069237"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52.jpeg"/></Relationships>
</file>

<file path=ppt/slides/_rels/slide34.xml.rels><?xml version="1.0" encoding="UTF-8" standalone="yes"?>
<Relationships xmlns="http://schemas.openxmlformats.org/package/2006/relationships"><Relationship Id="rId3" Type="http://schemas.openxmlformats.org/officeDocument/2006/relationships/hyperlink" Target="http://www.google.ch/url?sa=i&amp;rct=j&amp;q=&amp;esrc=s&amp;frm=1&amp;source=images&amp;cd=&amp;cad=rja&amp;uact=8&amp;ved=0CAcQjRw&amp;url=http://www.icid.org/dir_mem.html&amp;ei=Fe-OVKLsDsXDPMLngMgE&amp;bvm=bv.81828268,d.ZWU&amp;psig=AFQjCNHvK5vuapcQFElRCawrkNrF1BmjWg&amp;ust=1418739820069237" TargetMode="External"/><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52.jpeg"/></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56.png"/><Relationship Id="rId7"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3.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6.xml"/><Relationship Id="rId5" Type="http://schemas.microsoft.com/office/2007/relationships/hdphoto" Target="../media/hdphoto3.wdp"/><Relationship Id="rId4" Type="http://schemas.openxmlformats.org/officeDocument/2006/relationships/image" Target="../media/image57.jpeg"/></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microsoft.com/office/2007/relationships/hdphoto" Target="../media/hdphoto1.wdp"/><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12651" r="12651"/>
          <a:stretch/>
        </p:blipFill>
        <p:spPr/>
      </p:pic>
      <p:sp>
        <p:nvSpPr>
          <p:cNvPr id="2" name="Title 1"/>
          <p:cNvSpPr>
            <a:spLocks noGrp="1"/>
          </p:cNvSpPr>
          <p:nvPr>
            <p:ph type="ctrTitle"/>
          </p:nvPr>
        </p:nvSpPr>
        <p:spPr/>
        <p:txBody>
          <a:bodyPr>
            <a:normAutofit/>
          </a:bodyPr>
          <a:lstStyle/>
          <a:p>
            <a:r>
              <a:rPr lang="en-GB" sz="3600" dirty="0"/>
              <a:t>Conformity Assessment</a:t>
            </a:r>
          </a:p>
        </p:txBody>
      </p:sp>
      <p:sp>
        <p:nvSpPr>
          <p:cNvPr id="4" name="Subtitle 3">
            <a:extLst>
              <a:ext uri="{FF2B5EF4-FFF2-40B4-BE49-F238E27FC236}">
                <a16:creationId xmlns:a16="http://schemas.microsoft.com/office/drawing/2014/main" id="{6196E727-28EC-DAF3-83BF-D88E9D94E05E}"/>
              </a:ext>
            </a:extLst>
          </p:cNvPr>
          <p:cNvSpPr>
            <a:spLocks noGrp="1"/>
          </p:cNvSpPr>
          <p:nvPr>
            <p:ph type="subTitle" idx="1"/>
          </p:nvPr>
        </p:nvSpPr>
        <p:spPr/>
        <p:txBody>
          <a:bodyPr/>
          <a:lstStyle/>
          <a:p>
            <a:r>
              <a:rPr lang="en-GB"/>
              <a:t>USNC</a:t>
            </a:r>
          </a:p>
        </p:txBody>
      </p:sp>
    </p:spTree>
    <p:extLst>
      <p:ext uri="{BB962C8B-B14F-4D97-AF65-F5344CB8AC3E}">
        <p14:creationId xmlns:p14="http://schemas.microsoft.com/office/powerpoint/2010/main" val="424166701"/>
      </p:ext>
    </p:extLst>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D4AE8A-0E2E-5407-9A36-13154529C9AA}"/>
              </a:ext>
            </a:extLst>
          </p:cNvPr>
          <p:cNvSpPr txBox="1"/>
          <p:nvPr/>
        </p:nvSpPr>
        <p:spPr>
          <a:xfrm>
            <a:off x="457200" y="2103121"/>
            <a:ext cx="3019926" cy="1193532"/>
          </a:xfrm>
          <a:prstGeom prst="rect">
            <a:avLst/>
          </a:prstGeom>
        </p:spPr>
        <p:txBody>
          <a:bodyPr vert="horz" lIns="91440" tIns="45720" rIns="91440" bIns="45720" rtlCol="0" anchor="b" anchorCtr="0">
            <a:normAutofit/>
          </a:bodyPr>
          <a:lstStyle/>
          <a:p>
            <a:pPr>
              <a:lnSpc>
                <a:spcPct val="90000"/>
              </a:lnSpc>
              <a:spcBef>
                <a:spcPct val="0"/>
              </a:spcBef>
              <a:spcAft>
                <a:spcPts val="600"/>
              </a:spcAft>
            </a:pPr>
            <a:r>
              <a:rPr lang="en-US" sz="4000" kern="1200" spc="30" baseline="0" dirty="0">
                <a:ln w="11430"/>
                <a:solidFill>
                  <a:srgbClr val="0060A9"/>
                </a:solidFill>
                <a:latin typeface="Arial" panose="020B0604020202020204" pitchFamily="34" charset="0"/>
                <a:ea typeface="+mj-ea"/>
                <a:cs typeface="Arial" panose="020B0604020202020204" pitchFamily="34" charset="0"/>
              </a:rPr>
              <a:t>Conformity Assessment</a:t>
            </a:r>
          </a:p>
        </p:txBody>
      </p:sp>
      <p:pic>
        <p:nvPicPr>
          <p:cNvPr id="4098" name="Picture 2" descr="I:\IEC\CAB\Promotion\images\electricalTestAndTagging[1].jpg"/>
          <p:cNvPicPr>
            <a:picLocks noChangeAspect="1" noChangeArrowheads="1"/>
          </p:cNvPicPr>
          <p:nvPr/>
        </p:nvPicPr>
        <p:blipFill rotWithShape="1">
          <a:blip r:embed="rId3">
            <a:extLst>
              <a:ext uri="{28A0092B-C50C-407E-A947-70E740481C1C}">
                <a14:useLocalDpi xmlns:a14="http://schemas.microsoft.com/office/drawing/2010/main" val="0"/>
              </a:ext>
            </a:extLst>
          </a:blip>
          <a:srcRect r="30699"/>
          <a:stretch/>
        </p:blipFill>
        <p:spPr bwMode="auto">
          <a:xfrm>
            <a:off x="3607468" y="890653"/>
            <a:ext cx="3795053" cy="47277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902742" y="1034399"/>
            <a:ext cx="3429000" cy="4319337"/>
          </a:xfrm>
          <a:prstGeom prst="rect">
            <a:avLst/>
          </a:prstGeom>
        </p:spPr>
        <p:txBody>
          <a:bodyPr vert="horz" lIns="91440" tIns="45720" rIns="91440" bIns="45720" rtlCol="0" anchor="ctr" anchorCtr="0">
            <a:normAutofit/>
          </a:bodyPr>
          <a:lstStyle/>
          <a:p>
            <a:pPr>
              <a:spcBef>
                <a:spcPts val="1000"/>
              </a:spcBef>
              <a:spcAft>
                <a:spcPts val="600"/>
              </a:spcAft>
            </a:pPr>
            <a:r>
              <a:rPr lang="en-US" sz="3200" kern="1200" spc="30" baseline="0" dirty="0">
                <a:ln w="1905"/>
                <a:solidFill>
                  <a:schemeClr val="tx1">
                    <a:lumMod val="75000"/>
                    <a:lumOff val="25000"/>
                  </a:schemeClr>
                </a:solidFill>
                <a:effectLst>
                  <a:innerShdw blurRad="69850" dist="43180" dir="5400000">
                    <a:srgbClr val="000000">
                      <a:alpha val="65000"/>
                    </a:srgbClr>
                  </a:innerShdw>
                </a:effectLst>
                <a:latin typeface="Arial" panose="020B0604020202020204" pitchFamily="34" charset="0"/>
                <a:ea typeface="+mn-ea"/>
                <a:cs typeface="Arial" panose="020B0604020202020204" pitchFamily="34" charset="0"/>
              </a:rPr>
              <a:t>This is not authorized test equipment.</a:t>
            </a:r>
          </a:p>
        </p:txBody>
      </p:sp>
      <p:sp>
        <p:nvSpPr>
          <p:cNvPr id="4113" name="Slide Number Placeholder 4">
            <a:extLst>
              <a:ext uri="{FF2B5EF4-FFF2-40B4-BE49-F238E27FC236}">
                <a16:creationId xmlns:a16="http://schemas.microsoft.com/office/drawing/2014/main" id="{16EDA77A-EEBC-F0BE-91B4-6EA4D62318A8}"/>
              </a:ext>
            </a:extLst>
          </p:cNvPr>
          <p:cNvSpPr>
            <a:spLocks noGrp="1"/>
          </p:cNvSpPr>
          <p:nvPr>
            <p:ph type="sldNum" sz="quarter" idx="12"/>
          </p:nvPr>
        </p:nvSpPr>
        <p:spPr>
          <a:xfrm>
            <a:off x="10936704" y="6392369"/>
            <a:ext cx="798095" cy="365125"/>
          </a:xfrm>
        </p:spPr>
        <p:txBody>
          <a:bodyPr/>
          <a:lstStyle/>
          <a:p>
            <a:pPr>
              <a:spcAft>
                <a:spcPts val="600"/>
              </a:spcAft>
            </a:pPr>
            <a:fld id="{294A09A9-5501-47C1-A89A-A340965A2BE2}" type="slidenum">
              <a:rPr lang="en-US" smtClean="0"/>
              <a:pPr>
                <a:spcAft>
                  <a:spcPts val="600"/>
                </a:spcAft>
              </a:pPr>
              <a:t>10</a:t>
            </a:fld>
            <a:endParaRPr lang="en-US"/>
          </a:p>
        </p:txBody>
      </p:sp>
    </p:spTree>
    <p:extLst>
      <p:ext uri="{BB962C8B-B14F-4D97-AF65-F5344CB8AC3E}">
        <p14:creationId xmlns:p14="http://schemas.microsoft.com/office/powerpoint/2010/main" val="291866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o buy or not to buy, that is the question…">
            <a:extLst>
              <a:ext uri="{FF2B5EF4-FFF2-40B4-BE49-F238E27FC236}">
                <a16:creationId xmlns:a16="http://schemas.microsoft.com/office/drawing/2014/main" id="{6D8E1C58-5F88-4FA2-B48A-BF67F89004E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0" t="1" r="399" b="1796"/>
          <a:stretch/>
        </p:blipFill>
        <p:spPr bwMode="auto">
          <a:xfrm>
            <a:off x="2681555" y="-2"/>
            <a:ext cx="6811766" cy="448980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2B5B19C-E96C-4F69-9F7F-88EEF72D5A62}"/>
              </a:ext>
            </a:extLst>
          </p:cNvPr>
          <p:cNvSpPr txBox="1"/>
          <p:nvPr/>
        </p:nvSpPr>
        <p:spPr>
          <a:xfrm>
            <a:off x="1523999" y="4680284"/>
            <a:ext cx="9489897" cy="1199148"/>
          </a:xfrm>
          <a:prstGeom prst="rect">
            <a:avLst/>
          </a:prstGeom>
        </p:spPr>
        <p:txBody>
          <a:bodyPr vert="horz" lIns="91440" tIns="45720" rIns="91440" bIns="45720" rtlCol="0" anchor="b" anchorCtr="0">
            <a:noAutofit/>
          </a:bodyPr>
          <a:lstStyle/>
          <a:p>
            <a:pPr algn="ctr">
              <a:lnSpc>
                <a:spcPct val="90000"/>
              </a:lnSpc>
              <a:spcBef>
                <a:spcPct val="0"/>
              </a:spcBef>
              <a:spcAft>
                <a:spcPts val="1200"/>
              </a:spcAft>
            </a:pPr>
            <a:r>
              <a:rPr lang="en-US" sz="4400" kern="1200" spc="30" baseline="0" dirty="0">
                <a:solidFill>
                  <a:srgbClr val="0060A9"/>
                </a:solidFill>
                <a:latin typeface="Arial" panose="020B0604020202020204" pitchFamily="34" charset="0"/>
                <a:ea typeface="+mj-ea"/>
                <a:cs typeface="Arial" panose="020B0604020202020204" pitchFamily="34" charset="0"/>
              </a:rPr>
              <a:t>Who does Conformity Assessment?</a:t>
            </a:r>
          </a:p>
        </p:txBody>
      </p:sp>
      <p:sp>
        <p:nvSpPr>
          <p:cNvPr id="1038" name="Slide Number Placeholder 4">
            <a:extLst>
              <a:ext uri="{FF2B5EF4-FFF2-40B4-BE49-F238E27FC236}">
                <a16:creationId xmlns:a16="http://schemas.microsoft.com/office/drawing/2014/main" id="{1DF80FA7-93F4-5B03-4BE6-B51A2C5E2826}"/>
              </a:ext>
            </a:extLst>
          </p:cNvPr>
          <p:cNvSpPr>
            <a:spLocks noGrp="1"/>
          </p:cNvSpPr>
          <p:nvPr>
            <p:ph type="sldNum" sz="quarter" idx="4"/>
          </p:nvPr>
        </p:nvSpPr>
        <p:spPr>
          <a:xfrm>
            <a:off x="10936704" y="6392369"/>
            <a:ext cx="798095" cy="365125"/>
          </a:xfrm>
        </p:spPr>
        <p:txBody>
          <a:bodyPr/>
          <a:lstStyle/>
          <a:p>
            <a:pPr>
              <a:spcAft>
                <a:spcPts val="600"/>
              </a:spcAft>
            </a:pPr>
            <a:fld id="{294A09A9-5501-47C1-A89A-A340965A2BE2}" type="slidenum">
              <a:rPr lang="en-US" smtClean="0"/>
              <a:pPr>
                <a:spcAft>
                  <a:spcPts val="600"/>
                </a:spcAft>
              </a:pPr>
              <a:t>11</a:t>
            </a:fld>
            <a:endParaRPr lang="en-US"/>
          </a:p>
        </p:txBody>
      </p:sp>
    </p:spTree>
    <p:extLst>
      <p:ext uri="{BB962C8B-B14F-4D97-AF65-F5344CB8AC3E}">
        <p14:creationId xmlns:p14="http://schemas.microsoft.com/office/powerpoint/2010/main" val="2489719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TextBox 10"/>
          <p:cNvSpPr txBox="1"/>
          <p:nvPr/>
        </p:nvSpPr>
        <p:spPr>
          <a:xfrm>
            <a:off x="4764000" y="3231389"/>
            <a:ext cx="5904000" cy="584775"/>
          </a:xfrm>
          <a:prstGeom prst="rect">
            <a:avLst/>
          </a:prstGeom>
          <a:noFill/>
        </p:spPr>
        <p:txBody>
          <a:bodyPr wrap="square" rtlCol="0">
            <a:spAutoFit/>
          </a:bodyPr>
          <a:lstStyle/>
          <a:p>
            <a:r>
              <a:rPr lang="en-GB" sz="3200" dirty="0">
                <a:solidFill>
                  <a:srgbClr val="005AA1"/>
                </a:solidFill>
                <a:latin typeface="Arial" panose="020B0604020202020204" pitchFamily="34" charset="0"/>
                <a:cs typeface="Arial" panose="020B0604020202020204" pitchFamily="34" charset="0"/>
              </a:rPr>
              <a:t>Second party CA </a:t>
            </a:r>
          </a:p>
        </p:txBody>
      </p:sp>
      <p:sp>
        <p:nvSpPr>
          <p:cNvPr id="12" name="TextBox 11"/>
          <p:cNvSpPr txBox="1"/>
          <p:nvPr/>
        </p:nvSpPr>
        <p:spPr>
          <a:xfrm>
            <a:off x="4764000" y="3673664"/>
            <a:ext cx="5904000"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Carried out by customer</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2" name="TextBox 21"/>
          <p:cNvSpPr txBox="1"/>
          <p:nvPr/>
        </p:nvSpPr>
        <p:spPr>
          <a:xfrm>
            <a:off x="662506" y="1703707"/>
            <a:ext cx="9144000" cy="830997"/>
          </a:xfrm>
          <a:prstGeom prst="rect">
            <a:avLst/>
          </a:prstGeom>
          <a:noFill/>
        </p:spPr>
        <p:txBody>
          <a:bodyPr wrap="square" lIns="0" rIns="0"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Checking that a product or service conforms to specified requirements</a:t>
            </a:r>
          </a:p>
        </p:txBody>
      </p:sp>
      <p:grpSp>
        <p:nvGrpSpPr>
          <p:cNvPr id="9" name="Group 8"/>
          <p:cNvGrpSpPr/>
          <p:nvPr/>
        </p:nvGrpSpPr>
        <p:grpSpPr>
          <a:xfrm>
            <a:off x="2171114" y="2855741"/>
            <a:ext cx="2349304" cy="2068539"/>
            <a:chOff x="-277372" y="2690165"/>
            <a:chExt cx="2500067" cy="2107506"/>
          </a:xfrm>
        </p:grpSpPr>
        <p:pic>
          <p:nvPicPr>
            <p:cNvPr id="25" name="Picture 24" descr="C:\Users\dha\OneDrive - IEC\IEC\Communications\E-Learning\Images\approved-03.jpeg"/>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77372" y="2690165"/>
              <a:ext cx="2500067" cy="141957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descr="C:\Users\dha\OneDrive - IEC\IEC\Communications\E-Learning\Images\not-approved-01.pn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404702"/>
              <a:ext cx="2123454" cy="84938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C:\Users\dha\OneDrive - IEC\IEC\Communications\E-Learning\Images\Rejected-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708868">
              <a:off x="-53164" y="3746801"/>
              <a:ext cx="2252669" cy="1050870"/>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TextBox 27"/>
          <p:cNvSpPr txBox="1"/>
          <p:nvPr/>
        </p:nvSpPr>
        <p:spPr>
          <a:xfrm>
            <a:off x="4764000" y="3953064"/>
            <a:ext cx="5904000" cy="400110"/>
          </a:xfrm>
          <a:prstGeom prst="rect">
            <a:avLst/>
          </a:prstGeom>
          <a:noFill/>
        </p:spPr>
        <p:txBody>
          <a:bodyPr wrap="square" rIns="0" rtlCol="0">
            <a:spAutoFit/>
          </a:bodyPr>
          <a:lstStyle/>
          <a:p>
            <a:r>
              <a:rPr lang="en-GB" sz="20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en-GB" sz="2000" dirty="0" err="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eg</a:t>
            </a:r>
            <a:r>
              <a:rPr lang="en-GB" sz="20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checking in coming goods/materials </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B0413EAC-3092-2C55-E2C1-0641CFF3AA97}"/>
              </a:ext>
            </a:extLst>
          </p:cNvPr>
          <p:cNvSpPr>
            <a:spLocks noGrp="1"/>
          </p:cNvSpPr>
          <p:nvPr>
            <p:ph type="title"/>
          </p:nvPr>
        </p:nvSpPr>
        <p:spPr/>
        <p:txBody>
          <a:bodyPr>
            <a:normAutofit/>
          </a:bodyPr>
          <a:lstStyle/>
          <a:p>
            <a:r>
              <a:rPr lang="en-GB" sz="4400" dirty="0">
                <a:ln w="11430"/>
                <a:solidFill>
                  <a:srgbClr val="0060A9"/>
                </a:solidFill>
                <a:latin typeface="Arial" pitchFamily="34" charset="0"/>
                <a:cs typeface="Arial" pitchFamily="34" charset="0"/>
              </a:rPr>
              <a:t>Conformity Assessment (CA)</a:t>
            </a:r>
            <a:endParaRPr lang="en-GB" sz="4400" dirty="0"/>
          </a:p>
        </p:txBody>
      </p:sp>
    </p:spTree>
    <p:extLst>
      <p:ext uri="{BB962C8B-B14F-4D97-AF65-F5344CB8AC3E}">
        <p14:creationId xmlns:p14="http://schemas.microsoft.com/office/powerpoint/2010/main" val="35408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TextBox 5"/>
          <p:cNvSpPr txBox="1"/>
          <p:nvPr/>
        </p:nvSpPr>
        <p:spPr>
          <a:xfrm>
            <a:off x="5123596" y="2359001"/>
            <a:ext cx="5904000" cy="584775"/>
          </a:xfrm>
          <a:prstGeom prst="rect">
            <a:avLst/>
          </a:prstGeom>
          <a:noFill/>
        </p:spPr>
        <p:txBody>
          <a:bodyPr wrap="square" rtlCol="0">
            <a:spAutoFit/>
          </a:bodyPr>
          <a:lstStyle/>
          <a:p>
            <a:r>
              <a:rPr lang="en-GB" sz="3200" dirty="0">
                <a:solidFill>
                  <a:srgbClr val="005AA1"/>
                </a:solidFill>
                <a:latin typeface="Arial" panose="020B0604020202020204" pitchFamily="34" charset="0"/>
                <a:cs typeface="Arial" panose="020B0604020202020204" pitchFamily="34" charset="0"/>
              </a:rPr>
              <a:t>First party CA </a:t>
            </a:r>
          </a:p>
        </p:txBody>
      </p:sp>
      <p:sp>
        <p:nvSpPr>
          <p:cNvPr id="7" name="TextBox 6"/>
          <p:cNvSpPr txBox="1"/>
          <p:nvPr/>
        </p:nvSpPr>
        <p:spPr>
          <a:xfrm>
            <a:off x="5123596" y="2801276"/>
            <a:ext cx="5904000" cy="400110"/>
          </a:xfrm>
          <a:prstGeom prst="rect">
            <a:avLst/>
          </a:prstGeom>
          <a:noFill/>
        </p:spPr>
        <p:txBody>
          <a:bodyPr wrap="square" rIns="0" rtlCol="0">
            <a:spAutoFit/>
          </a:bodyPr>
          <a:lstStyle/>
          <a:p>
            <a:r>
              <a:rPr lang="en-GB" sz="20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Carried out by manufacturer, supplier</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TextBox 9"/>
          <p:cNvSpPr txBox="1"/>
          <p:nvPr/>
        </p:nvSpPr>
        <p:spPr>
          <a:xfrm>
            <a:off x="5123596" y="3136556"/>
            <a:ext cx="5904000"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en-GB" sz="2000" err="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SDoC</a:t>
            </a: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en-GB" sz="2000" err="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eg</a:t>
            </a: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CE marking</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1" name="TextBox 10"/>
          <p:cNvSpPr txBox="1"/>
          <p:nvPr/>
        </p:nvSpPr>
        <p:spPr>
          <a:xfrm>
            <a:off x="5123596" y="4148523"/>
            <a:ext cx="5904000" cy="584775"/>
          </a:xfrm>
          <a:prstGeom prst="rect">
            <a:avLst/>
          </a:prstGeom>
          <a:noFill/>
        </p:spPr>
        <p:txBody>
          <a:bodyPr wrap="square" rtlCol="0">
            <a:spAutoFit/>
          </a:bodyPr>
          <a:lstStyle/>
          <a:p>
            <a:r>
              <a:rPr lang="en-GB" sz="3200" dirty="0">
                <a:solidFill>
                  <a:srgbClr val="005AA1"/>
                </a:solidFill>
                <a:latin typeface="Arial" panose="020B0604020202020204" pitchFamily="34" charset="0"/>
                <a:cs typeface="Arial" panose="020B0604020202020204" pitchFamily="34" charset="0"/>
              </a:rPr>
              <a:t>Second party CA </a:t>
            </a:r>
          </a:p>
        </p:txBody>
      </p:sp>
      <p:sp>
        <p:nvSpPr>
          <p:cNvPr id="12" name="TextBox 11"/>
          <p:cNvSpPr txBox="1"/>
          <p:nvPr/>
        </p:nvSpPr>
        <p:spPr>
          <a:xfrm>
            <a:off x="5123596" y="4590798"/>
            <a:ext cx="5904000"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Carried out by customer</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9" name="Group 8"/>
          <p:cNvGrpSpPr/>
          <p:nvPr/>
        </p:nvGrpSpPr>
        <p:grpSpPr>
          <a:xfrm>
            <a:off x="2120733" y="3833746"/>
            <a:ext cx="2349304" cy="2068539"/>
            <a:chOff x="-277372" y="2690165"/>
            <a:chExt cx="2500067" cy="2107506"/>
          </a:xfrm>
        </p:grpSpPr>
        <p:pic>
          <p:nvPicPr>
            <p:cNvPr id="25" name="Picture 24" descr="C:\Users\dha\OneDrive - IEC\IEC\Communications\E-Learning\Images\approved-03.jpeg"/>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77372" y="2690165"/>
              <a:ext cx="2500067" cy="141957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descr="C:\Users\dha\OneDrive - IEC\IEC\Communications\E-Learning\Images\not-approved-01.pn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404702"/>
              <a:ext cx="2123454" cy="84938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C:\Users\dha\OneDrive - IEC\IEC\Communications\E-Learning\Images\Rejected-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708868">
              <a:off x="-53164" y="3746801"/>
              <a:ext cx="2252669" cy="1050870"/>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Image result for guarantee"/>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48964" y="2202544"/>
            <a:ext cx="1492842" cy="1505823"/>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5123596" y="4870198"/>
            <a:ext cx="5904000"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en-GB" sz="2000" err="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eg</a:t>
            </a: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checking in coming goods/materials </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7C210B1C-22EE-48CD-843D-F68D8B86BA2C}"/>
              </a:ext>
            </a:extLst>
          </p:cNvPr>
          <p:cNvSpPr>
            <a:spLocks noGrp="1"/>
          </p:cNvSpPr>
          <p:nvPr>
            <p:ph type="title"/>
          </p:nvPr>
        </p:nvSpPr>
        <p:spPr/>
        <p:txBody>
          <a:bodyPr>
            <a:normAutofit/>
          </a:bodyPr>
          <a:lstStyle/>
          <a:p>
            <a:r>
              <a:rPr lang="en-GB" sz="4400" dirty="0">
                <a:ln w="11430"/>
                <a:solidFill>
                  <a:srgbClr val="0060A9"/>
                </a:solidFill>
                <a:latin typeface="Arial" pitchFamily="34" charset="0"/>
                <a:cs typeface="Arial" pitchFamily="34" charset="0"/>
              </a:rPr>
              <a:t>Conformity Assessment (CA)</a:t>
            </a:r>
            <a:endParaRPr lang="en-GB" sz="4400" dirty="0"/>
          </a:p>
        </p:txBody>
      </p:sp>
    </p:spTree>
    <p:extLst>
      <p:ext uri="{BB962C8B-B14F-4D97-AF65-F5344CB8AC3E}">
        <p14:creationId xmlns:p14="http://schemas.microsoft.com/office/powerpoint/2010/main" val="2878636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TextBox 5"/>
          <p:cNvSpPr txBox="1"/>
          <p:nvPr/>
        </p:nvSpPr>
        <p:spPr>
          <a:xfrm>
            <a:off x="4764000" y="1844159"/>
            <a:ext cx="5904000" cy="584775"/>
          </a:xfrm>
          <a:prstGeom prst="rect">
            <a:avLst/>
          </a:prstGeom>
          <a:noFill/>
        </p:spPr>
        <p:txBody>
          <a:bodyPr wrap="square" rtlCol="0">
            <a:spAutoFit/>
          </a:bodyPr>
          <a:lstStyle/>
          <a:p>
            <a:r>
              <a:rPr lang="en-GB" sz="3200" dirty="0">
                <a:solidFill>
                  <a:srgbClr val="005AA1"/>
                </a:solidFill>
                <a:latin typeface="Arial" panose="020B0604020202020204" pitchFamily="34" charset="0"/>
                <a:cs typeface="Arial" panose="020B0604020202020204" pitchFamily="34" charset="0"/>
              </a:rPr>
              <a:t>First party CA </a:t>
            </a:r>
          </a:p>
        </p:txBody>
      </p:sp>
      <p:sp>
        <p:nvSpPr>
          <p:cNvPr id="7" name="TextBox 6"/>
          <p:cNvSpPr txBox="1"/>
          <p:nvPr/>
        </p:nvSpPr>
        <p:spPr>
          <a:xfrm>
            <a:off x="4764000" y="2286434"/>
            <a:ext cx="5904000"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Carried out by manufacturer, supplier</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0" name="TextBox 9"/>
          <p:cNvSpPr txBox="1"/>
          <p:nvPr/>
        </p:nvSpPr>
        <p:spPr>
          <a:xfrm>
            <a:off x="4764000" y="2621714"/>
            <a:ext cx="5904000"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en-GB" sz="2000" err="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SDoC</a:t>
            </a: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en-GB" sz="2000" err="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eg</a:t>
            </a: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CE marking</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1" name="TextBox 10"/>
          <p:cNvSpPr txBox="1"/>
          <p:nvPr/>
        </p:nvSpPr>
        <p:spPr>
          <a:xfrm>
            <a:off x="4764000" y="3231389"/>
            <a:ext cx="5904000" cy="584775"/>
          </a:xfrm>
          <a:prstGeom prst="rect">
            <a:avLst/>
          </a:prstGeom>
          <a:noFill/>
        </p:spPr>
        <p:txBody>
          <a:bodyPr wrap="square" rtlCol="0">
            <a:spAutoFit/>
          </a:bodyPr>
          <a:lstStyle/>
          <a:p>
            <a:r>
              <a:rPr lang="en-GB" sz="3200">
                <a:solidFill>
                  <a:srgbClr val="005AA1"/>
                </a:solidFill>
                <a:latin typeface="Arial" panose="020B0604020202020204" pitchFamily="34" charset="0"/>
                <a:cs typeface="Arial" panose="020B0604020202020204" pitchFamily="34" charset="0"/>
              </a:rPr>
              <a:t>Second party CA </a:t>
            </a:r>
          </a:p>
        </p:txBody>
      </p:sp>
      <p:sp>
        <p:nvSpPr>
          <p:cNvPr id="12" name="TextBox 11"/>
          <p:cNvSpPr txBox="1"/>
          <p:nvPr/>
        </p:nvSpPr>
        <p:spPr>
          <a:xfrm>
            <a:off x="4764000" y="3673664"/>
            <a:ext cx="5904000"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Carried out by customer</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TextBox 13"/>
          <p:cNvSpPr txBox="1"/>
          <p:nvPr/>
        </p:nvSpPr>
        <p:spPr>
          <a:xfrm>
            <a:off x="4764000" y="4514676"/>
            <a:ext cx="5904000" cy="584775"/>
          </a:xfrm>
          <a:prstGeom prst="rect">
            <a:avLst/>
          </a:prstGeom>
          <a:noFill/>
        </p:spPr>
        <p:txBody>
          <a:bodyPr wrap="square" rtlCol="0">
            <a:spAutoFit/>
          </a:bodyPr>
          <a:lstStyle/>
          <a:p>
            <a:r>
              <a:rPr lang="en-GB" sz="3200">
                <a:solidFill>
                  <a:srgbClr val="005AA1"/>
                </a:solidFill>
                <a:latin typeface="Arial" panose="020B0604020202020204" pitchFamily="34" charset="0"/>
                <a:cs typeface="Arial" panose="020B0604020202020204" pitchFamily="34" charset="0"/>
              </a:rPr>
              <a:t>Third party CA </a:t>
            </a:r>
          </a:p>
        </p:txBody>
      </p:sp>
      <p:sp>
        <p:nvSpPr>
          <p:cNvPr id="15" name="TextBox 14"/>
          <p:cNvSpPr txBox="1"/>
          <p:nvPr/>
        </p:nvSpPr>
        <p:spPr>
          <a:xfrm>
            <a:off x="4764000" y="4956951"/>
            <a:ext cx="5904000"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Carried out by independent organization</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TextBox 15"/>
          <p:cNvSpPr txBox="1"/>
          <p:nvPr/>
        </p:nvSpPr>
        <p:spPr>
          <a:xfrm>
            <a:off x="4764000" y="5292231"/>
            <a:ext cx="5904000"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Independent from the supplier &amp; end-user</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7" name="TextBox 16"/>
          <p:cNvSpPr txBox="1"/>
          <p:nvPr/>
        </p:nvSpPr>
        <p:spPr>
          <a:xfrm>
            <a:off x="4764000" y="5641578"/>
            <a:ext cx="5904000"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Can be test-reports, audit-reports,</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Box 20"/>
          <p:cNvSpPr txBox="1"/>
          <p:nvPr/>
        </p:nvSpPr>
        <p:spPr>
          <a:xfrm>
            <a:off x="5086350" y="5962790"/>
            <a:ext cx="5581650" cy="400110"/>
          </a:xfrm>
          <a:prstGeom prst="rect">
            <a:avLst/>
          </a:prstGeom>
          <a:noFill/>
        </p:spPr>
        <p:txBody>
          <a:bodyPr wrap="square" rIns="0" rtlCol="0">
            <a:spAutoFit/>
          </a:bodyPr>
          <a:lstStyle/>
          <a:p>
            <a:r>
              <a:rPr lang="en-GB" sz="20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type-certification, full certification, etc</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23" name="Picture 2" descr="C:\Users\dha\OneDrive - IEC\IEC\Communications\E-Learning\Images\certified.jpg"/>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627" r="4702"/>
          <a:stretch/>
        </p:blipFill>
        <p:spPr bwMode="auto">
          <a:xfrm>
            <a:off x="2066741" y="4831732"/>
            <a:ext cx="1713938" cy="151419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1733223" y="2964461"/>
            <a:ext cx="2159152" cy="1960290"/>
            <a:chOff x="-277372" y="2690165"/>
            <a:chExt cx="2500067" cy="2107506"/>
          </a:xfrm>
        </p:grpSpPr>
        <p:pic>
          <p:nvPicPr>
            <p:cNvPr id="25" name="Picture 24" descr="C:\Users\dha\OneDrive - IEC\IEC\Communications\E-Learning\Images\approved-03.jpeg"/>
            <p:cNvPicPr>
              <a:picLocks noChangeAspect="1" noChangeArrowheads="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77372" y="2690165"/>
              <a:ext cx="2500067" cy="141957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descr="C:\Users\dha\OneDrive - IEC\IEC\Communications\E-Learning\Images\not-approved-01.pn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404702"/>
              <a:ext cx="2123454" cy="84938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C:\Users\dha\OneDrive - IEC\IEC\Communications\E-Learning\Images\Rejected-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708868">
              <a:off x="-53164" y="3746801"/>
              <a:ext cx="2252669" cy="1050870"/>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Image result for guarantee"/>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7076" y="1658627"/>
            <a:ext cx="1351447" cy="1363198"/>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4764000" y="3953064"/>
            <a:ext cx="5904000"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en-GB" sz="2000" err="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eg</a:t>
            </a: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checking in coming goods/materials </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CE577F5E-1793-F91E-FAB5-363BB91F42A8}"/>
              </a:ext>
            </a:extLst>
          </p:cNvPr>
          <p:cNvSpPr>
            <a:spLocks noGrp="1"/>
          </p:cNvSpPr>
          <p:nvPr>
            <p:ph type="title"/>
          </p:nvPr>
        </p:nvSpPr>
        <p:spPr/>
        <p:txBody>
          <a:bodyPr>
            <a:normAutofit/>
          </a:bodyPr>
          <a:lstStyle/>
          <a:p>
            <a:r>
              <a:rPr lang="en-GB" sz="4400" dirty="0">
                <a:ln w="11430"/>
                <a:solidFill>
                  <a:srgbClr val="0060A9"/>
                </a:solidFill>
                <a:latin typeface="Arial" pitchFamily="34" charset="0"/>
                <a:cs typeface="Arial" pitchFamily="34" charset="0"/>
              </a:rPr>
              <a:t>Conformity Assessment (CA)</a:t>
            </a:r>
            <a:endParaRPr lang="en-GB" sz="4400" dirty="0"/>
          </a:p>
        </p:txBody>
      </p:sp>
    </p:spTree>
    <p:extLst>
      <p:ext uri="{BB962C8B-B14F-4D97-AF65-F5344CB8AC3E}">
        <p14:creationId xmlns:p14="http://schemas.microsoft.com/office/powerpoint/2010/main" val="295700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723248" y="2467812"/>
            <a:ext cx="2939301" cy="2586643"/>
            <a:chOff x="460375" y="2919095"/>
            <a:chExt cx="2857500" cy="2114550"/>
          </a:xfrm>
        </p:grpSpPr>
        <p:pic>
          <p:nvPicPr>
            <p:cNvPr id="1028" name="Picture 4" descr="Image result for mouse"/>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0375" y="2919095"/>
              <a:ext cx="2857500" cy="21145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192655" y="4806315"/>
              <a:ext cx="1066037" cy="161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7" name="TextBox 16"/>
          <p:cNvSpPr txBox="1"/>
          <p:nvPr/>
        </p:nvSpPr>
        <p:spPr>
          <a:xfrm>
            <a:off x="6319235" y="1742789"/>
            <a:ext cx="5424055" cy="584775"/>
          </a:xfrm>
          <a:prstGeom prst="rect">
            <a:avLst/>
          </a:prstGeom>
          <a:noFill/>
        </p:spPr>
        <p:txBody>
          <a:bodyPr wrap="square" rtlCol="0">
            <a:spAutoFit/>
          </a:bodyPr>
          <a:lstStyle/>
          <a:p>
            <a:r>
              <a:rPr lang="en-GB" sz="3200" dirty="0">
                <a:solidFill>
                  <a:srgbClr val="005AA1"/>
                </a:solidFill>
                <a:latin typeface="Arial" panose="020B0604020202020204" pitchFamily="34" charset="0"/>
                <a:cs typeface="Arial" panose="020B0604020202020204" pitchFamily="34" charset="0"/>
              </a:rPr>
              <a:t>Low risk</a:t>
            </a:r>
          </a:p>
        </p:txBody>
      </p:sp>
      <p:sp>
        <p:nvSpPr>
          <p:cNvPr id="18" name="TextBox 17"/>
          <p:cNvSpPr txBox="1"/>
          <p:nvPr/>
        </p:nvSpPr>
        <p:spPr>
          <a:xfrm>
            <a:off x="6475100" y="2267757"/>
            <a:ext cx="5268191" cy="400110"/>
          </a:xfrm>
          <a:prstGeom prst="rect">
            <a:avLst/>
          </a:prstGeom>
          <a:noFill/>
        </p:spPr>
        <p:txBody>
          <a:bodyPr wrap="square" rIns="0" rtlCol="0">
            <a:spAutoFit/>
          </a:bodyPr>
          <a:lstStyle/>
          <a:p>
            <a:r>
              <a:rPr lang="en-GB" sz="20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no risk of physical harm</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9" name="TextBox 18"/>
          <p:cNvSpPr txBox="1"/>
          <p:nvPr/>
        </p:nvSpPr>
        <p:spPr>
          <a:xfrm>
            <a:off x="6475100" y="2598391"/>
            <a:ext cx="5268191"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no risk of death</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Box 20"/>
          <p:cNvSpPr txBox="1"/>
          <p:nvPr/>
        </p:nvSpPr>
        <p:spPr>
          <a:xfrm>
            <a:off x="6319236" y="4098062"/>
            <a:ext cx="5424055" cy="584775"/>
          </a:xfrm>
          <a:prstGeom prst="rect">
            <a:avLst/>
          </a:prstGeom>
          <a:noFill/>
        </p:spPr>
        <p:txBody>
          <a:bodyPr wrap="square" rtlCol="0">
            <a:spAutoFit/>
          </a:bodyPr>
          <a:lstStyle/>
          <a:p>
            <a:r>
              <a:rPr lang="en-GB" sz="3200">
                <a:solidFill>
                  <a:srgbClr val="005AA1"/>
                </a:solidFill>
                <a:latin typeface="Arial" panose="020B0604020202020204" pitchFamily="34" charset="0"/>
                <a:cs typeface="Arial" panose="020B0604020202020204" pitchFamily="34" charset="0"/>
              </a:rPr>
              <a:t>Needs light CA</a:t>
            </a:r>
          </a:p>
        </p:txBody>
      </p:sp>
      <p:sp>
        <p:nvSpPr>
          <p:cNvPr id="22" name="TextBox 21"/>
          <p:cNvSpPr txBox="1"/>
          <p:nvPr/>
        </p:nvSpPr>
        <p:spPr>
          <a:xfrm>
            <a:off x="6475100" y="4592292"/>
            <a:ext cx="5268191" cy="400110"/>
          </a:xfrm>
          <a:prstGeom prst="rect">
            <a:avLst/>
          </a:prstGeom>
          <a:noFill/>
        </p:spPr>
        <p:txBody>
          <a:bodyPr wrap="square" rIns="0" rtlCol="0">
            <a:spAutoFit/>
          </a:bodyPr>
          <a:lstStyle/>
          <a:p>
            <a:pPr marL="342900" indent="-342900">
              <a:buFont typeface="Wingdings" panose="05000000000000000000" pitchFamily="2" charset="2"/>
              <a:buChar char="§"/>
            </a:pP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Supplier’s declaration of conformity</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3" name="TextBox 22"/>
          <p:cNvSpPr txBox="1"/>
          <p:nvPr/>
        </p:nvSpPr>
        <p:spPr>
          <a:xfrm>
            <a:off x="6849173" y="4890165"/>
            <a:ext cx="4894118"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en-GB" sz="2000" err="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SDoC</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6" name="TextBox 25"/>
          <p:cNvSpPr txBox="1"/>
          <p:nvPr/>
        </p:nvSpPr>
        <p:spPr>
          <a:xfrm>
            <a:off x="7150508" y="5188038"/>
            <a:ext cx="4592782" cy="400110"/>
          </a:xfrm>
          <a:prstGeom prst="rect">
            <a:avLst/>
          </a:prstGeom>
          <a:noFill/>
        </p:spPr>
        <p:txBody>
          <a:bodyPr wrap="square" rIns="0" rtlCol="0">
            <a:spAutoFit/>
          </a:bodyPr>
          <a:lstStyle/>
          <a:p>
            <a:r>
              <a:rPr lang="en-GB" sz="2000" err="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Eg</a:t>
            </a: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CE marking</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F4E99940-A30A-0E2A-9DFB-3B748A1544AF}"/>
              </a:ext>
            </a:extLst>
          </p:cNvPr>
          <p:cNvSpPr>
            <a:spLocks noGrp="1"/>
          </p:cNvSpPr>
          <p:nvPr>
            <p:ph type="title"/>
          </p:nvPr>
        </p:nvSpPr>
        <p:spPr/>
        <p:txBody>
          <a:bodyPr>
            <a:normAutofit/>
          </a:bodyPr>
          <a:lstStyle/>
          <a:p>
            <a:r>
              <a:rPr lang="en-GB" sz="4400" dirty="0">
                <a:solidFill>
                  <a:srgbClr val="005AA1"/>
                </a:solidFill>
                <a:latin typeface="Arial" panose="020B0604020202020204" pitchFamily="34" charset="0"/>
                <a:cs typeface="Arial" panose="020B0604020202020204" pitchFamily="34" charset="0"/>
              </a:rPr>
              <a:t>Risk &amp; Conformity Assessment</a:t>
            </a:r>
            <a:endParaRPr lang="en-GB" sz="4400" dirty="0"/>
          </a:p>
        </p:txBody>
      </p:sp>
    </p:spTree>
    <p:extLst>
      <p:ext uri="{BB962C8B-B14F-4D97-AF65-F5344CB8AC3E}">
        <p14:creationId xmlns:p14="http://schemas.microsoft.com/office/powerpoint/2010/main" val="168920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faulty hair dryer"/>
          <p:cNvPicPr>
            <a:picLocks noChangeAspect="1" noChangeArrowheads="1"/>
          </p:cNvPicPr>
          <p:nvPr/>
        </p:nvPicPr>
        <p:blipFill rotWithShape="1">
          <a:blip r:embed="rId3">
            <a:extLst>
              <a:ext uri="{28A0092B-C50C-407E-A947-70E740481C1C}">
                <a14:useLocalDpi xmlns:a14="http://schemas.microsoft.com/office/drawing/2010/main" val="0"/>
              </a:ext>
            </a:extLst>
          </a:blip>
          <a:srcRect t="23691" r="8448" b="6434"/>
          <a:stretch/>
        </p:blipFill>
        <p:spPr bwMode="auto">
          <a:xfrm>
            <a:off x="2575179" y="3991197"/>
            <a:ext cx="2021041" cy="206526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dha\OneDrive - IEC\IEC\Communications\E-Learning\Images\Depositphotos_1600592_original-s.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13301" y="1343621"/>
            <a:ext cx="1544796" cy="232538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821050" y="1635924"/>
            <a:ext cx="5424055" cy="584775"/>
          </a:xfrm>
          <a:prstGeom prst="rect">
            <a:avLst/>
          </a:prstGeom>
          <a:noFill/>
        </p:spPr>
        <p:txBody>
          <a:bodyPr wrap="square" rtlCol="0">
            <a:spAutoFit/>
          </a:bodyPr>
          <a:lstStyle/>
          <a:p>
            <a:r>
              <a:rPr lang="en-GB" sz="3200" dirty="0">
                <a:solidFill>
                  <a:srgbClr val="005AA1"/>
                </a:solidFill>
                <a:latin typeface="Arial" panose="020B0604020202020204" pitchFamily="34" charset="0"/>
                <a:cs typeface="Arial" panose="020B0604020202020204" pitchFamily="34" charset="0"/>
              </a:rPr>
              <a:t>Medium risk</a:t>
            </a:r>
          </a:p>
        </p:txBody>
      </p:sp>
      <p:sp>
        <p:nvSpPr>
          <p:cNvPr id="13" name="TextBox 12"/>
          <p:cNvSpPr txBox="1"/>
          <p:nvPr/>
        </p:nvSpPr>
        <p:spPr>
          <a:xfrm>
            <a:off x="5821050" y="2106202"/>
            <a:ext cx="5268191" cy="400110"/>
          </a:xfrm>
          <a:prstGeom prst="rect">
            <a:avLst/>
          </a:prstGeom>
          <a:noFill/>
        </p:spPr>
        <p:txBody>
          <a:bodyPr wrap="square" rIns="0" rtlCol="0">
            <a:spAutoFit/>
          </a:bodyPr>
          <a:lstStyle/>
          <a:p>
            <a:r>
              <a:rPr lang="en-GB" sz="2000" b="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possible physical harm (burns)</a:t>
            </a:r>
            <a:endParaRPr lang="en-GB" sz="2000" b="1">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TextBox 13"/>
          <p:cNvSpPr txBox="1"/>
          <p:nvPr/>
        </p:nvSpPr>
        <p:spPr>
          <a:xfrm>
            <a:off x="5976915" y="2481135"/>
            <a:ext cx="5268191" cy="400110"/>
          </a:xfrm>
          <a:prstGeom prst="rect">
            <a:avLst/>
          </a:prstGeom>
          <a:noFill/>
        </p:spPr>
        <p:txBody>
          <a:bodyPr wrap="square" rIns="0" rtlCol="0">
            <a:spAutoFit/>
          </a:bodyPr>
          <a:lstStyle/>
          <a:p>
            <a:r>
              <a:rPr lang="en-GB" sz="20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possible risk of death (electrocution) </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5" name="TextBox 14"/>
          <p:cNvSpPr txBox="1"/>
          <p:nvPr/>
        </p:nvSpPr>
        <p:spPr>
          <a:xfrm>
            <a:off x="5976915" y="3112671"/>
            <a:ext cx="5268191"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limited property damage (fire) </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TextBox 15"/>
          <p:cNvSpPr txBox="1"/>
          <p:nvPr/>
        </p:nvSpPr>
        <p:spPr>
          <a:xfrm>
            <a:off x="5821051" y="3991197"/>
            <a:ext cx="5424055" cy="584775"/>
          </a:xfrm>
          <a:prstGeom prst="rect">
            <a:avLst/>
          </a:prstGeom>
          <a:noFill/>
        </p:spPr>
        <p:txBody>
          <a:bodyPr wrap="square" rtlCol="0">
            <a:spAutoFit/>
          </a:bodyPr>
          <a:lstStyle/>
          <a:p>
            <a:r>
              <a:rPr lang="en-GB" sz="3200">
                <a:solidFill>
                  <a:srgbClr val="005AA1"/>
                </a:solidFill>
                <a:latin typeface="Arial" panose="020B0604020202020204" pitchFamily="34" charset="0"/>
                <a:cs typeface="Arial" panose="020B0604020202020204" pitchFamily="34" charset="0"/>
              </a:rPr>
              <a:t>Needs some 3</a:t>
            </a:r>
            <a:r>
              <a:rPr lang="en-GB" sz="3200" baseline="30000">
                <a:solidFill>
                  <a:srgbClr val="005AA1"/>
                </a:solidFill>
                <a:latin typeface="Arial" panose="020B0604020202020204" pitchFamily="34" charset="0"/>
                <a:cs typeface="Arial" panose="020B0604020202020204" pitchFamily="34" charset="0"/>
              </a:rPr>
              <a:t>rd</a:t>
            </a:r>
            <a:r>
              <a:rPr lang="en-GB" sz="3200">
                <a:solidFill>
                  <a:srgbClr val="005AA1"/>
                </a:solidFill>
                <a:latin typeface="Arial" panose="020B0604020202020204" pitchFamily="34" charset="0"/>
                <a:cs typeface="Arial" panose="020B0604020202020204" pitchFamily="34" charset="0"/>
              </a:rPr>
              <a:t> party CA</a:t>
            </a:r>
          </a:p>
        </p:txBody>
      </p:sp>
      <p:sp>
        <p:nvSpPr>
          <p:cNvPr id="17" name="TextBox 16"/>
          <p:cNvSpPr txBox="1"/>
          <p:nvPr/>
        </p:nvSpPr>
        <p:spPr>
          <a:xfrm>
            <a:off x="5976915" y="4485427"/>
            <a:ext cx="5268191" cy="400110"/>
          </a:xfrm>
          <a:prstGeom prst="rect">
            <a:avLst/>
          </a:prstGeom>
          <a:noFill/>
        </p:spPr>
        <p:txBody>
          <a:bodyPr wrap="square" rIns="0" rtlCol="0">
            <a:spAutoFit/>
          </a:bodyPr>
          <a:lstStyle/>
          <a:p>
            <a:pPr marL="342900" indent="-342900">
              <a:buFont typeface="Wingdings" panose="05000000000000000000" pitchFamily="2" charset="2"/>
              <a:buChar char="§"/>
            </a:pP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Type 1 certification </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8" name="TextBox 17"/>
          <p:cNvSpPr txBox="1"/>
          <p:nvPr/>
        </p:nvSpPr>
        <p:spPr>
          <a:xfrm>
            <a:off x="6350988" y="4783300"/>
            <a:ext cx="4894118"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type-test of sample product</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3" name="TextBox 22"/>
          <p:cNvSpPr txBox="1"/>
          <p:nvPr/>
        </p:nvSpPr>
        <p:spPr>
          <a:xfrm>
            <a:off x="6350987" y="5444855"/>
            <a:ext cx="4894118"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assumes all same product-type  </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4" name="TextBox 23"/>
          <p:cNvSpPr txBox="1"/>
          <p:nvPr/>
        </p:nvSpPr>
        <p:spPr>
          <a:xfrm>
            <a:off x="6652323" y="5756583"/>
            <a:ext cx="4592782"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are same safety &amp; quality</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5" name="TextBox 24"/>
          <p:cNvSpPr txBox="1"/>
          <p:nvPr/>
        </p:nvSpPr>
        <p:spPr>
          <a:xfrm>
            <a:off x="6288642" y="2787089"/>
            <a:ext cx="4956464"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but only to one person</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7" name="TextBox 26"/>
          <p:cNvSpPr txBox="1"/>
          <p:nvPr/>
        </p:nvSpPr>
        <p:spPr>
          <a:xfrm>
            <a:off x="6652323" y="5119273"/>
            <a:ext cx="4592782"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by independent competent expert </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79E8F12B-BBAF-0921-C66C-87FF4A246FFD}"/>
              </a:ext>
            </a:extLst>
          </p:cNvPr>
          <p:cNvSpPr>
            <a:spLocks noGrp="1"/>
          </p:cNvSpPr>
          <p:nvPr>
            <p:ph type="title"/>
          </p:nvPr>
        </p:nvSpPr>
        <p:spPr/>
        <p:txBody>
          <a:bodyPr>
            <a:normAutofit/>
          </a:bodyPr>
          <a:lstStyle/>
          <a:p>
            <a:r>
              <a:rPr lang="en-GB" sz="4400" dirty="0">
                <a:solidFill>
                  <a:srgbClr val="005AA1"/>
                </a:solidFill>
                <a:latin typeface="Arial" panose="020B0604020202020204" pitchFamily="34" charset="0"/>
                <a:cs typeface="Arial" panose="020B0604020202020204" pitchFamily="34" charset="0"/>
              </a:rPr>
              <a:t>Risk &amp; Conformity Assessment</a:t>
            </a:r>
            <a:endParaRPr lang="en-GB" sz="4400" dirty="0"/>
          </a:p>
        </p:txBody>
      </p:sp>
    </p:spTree>
    <p:extLst>
      <p:ext uri="{BB962C8B-B14F-4D97-AF65-F5344CB8AC3E}">
        <p14:creationId xmlns:p14="http://schemas.microsoft.com/office/powerpoint/2010/main" val="5269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l="13164"/>
          <a:stretch/>
        </p:blipFill>
        <p:spPr bwMode="auto">
          <a:xfrm>
            <a:off x="1781793" y="3539314"/>
            <a:ext cx="3769679" cy="260364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Related image"/>
          <p:cNvPicPr>
            <a:picLocks noChangeAspect="1" noChangeArrowheads="1"/>
          </p:cNvPicPr>
          <p:nvPr/>
        </p:nvPicPr>
        <p:blipFill rotWithShape="1">
          <a:blip r:embed="rId4">
            <a:extLst>
              <a:ext uri="{28A0092B-C50C-407E-A947-70E740481C1C}">
                <a14:useLocalDpi xmlns:a14="http://schemas.microsoft.com/office/drawing/2010/main" val="0"/>
              </a:ext>
            </a:extLst>
          </a:blip>
          <a:srcRect l="12951"/>
          <a:stretch/>
        </p:blipFill>
        <p:spPr bwMode="auto">
          <a:xfrm>
            <a:off x="2667216" y="1744516"/>
            <a:ext cx="2593154" cy="223423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911765" y="1493706"/>
            <a:ext cx="5424055" cy="584775"/>
          </a:xfrm>
          <a:prstGeom prst="rect">
            <a:avLst/>
          </a:prstGeom>
          <a:noFill/>
        </p:spPr>
        <p:txBody>
          <a:bodyPr wrap="square" rtlCol="0">
            <a:spAutoFit/>
          </a:bodyPr>
          <a:lstStyle/>
          <a:p>
            <a:r>
              <a:rPr lang="en-GB" sz="3200" dirty="0">
                <a:solidFill>
                  <a:srgbClr val="005AA1"/>
                </a:solidFill>
                <a:latin typeface="Arial" panose="020B0604020202020204" pitchFamily="34" charset="0"/>
                <a:cs typeface="Arial" panose="020B0604020202020204" pitchFamily="34" charset="0"/>
              </a:rPr>
              <a:t>High risk</a:t>
            </a:r>
          </a:p>
        </p:txBody>
      </p:sp>
      <p:sp>
        <p:nvSpPr>
          <p:cNvPr id="25" name="TextBox 24"/>
          <p:cNvSpPr txBox="1"/>
          <p:nvPr/>
        </p:nvSpPr>
        <p:spPr>
          <a:xfrm>
            <a:off x="6067630" y="2018674"/>
            <a:ext cx="5268191"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physical harm &amp; possible death to few</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6" name="TextBox 25"/>
          <p:cNvSpPr txBox="1"/>
          <p:nvPr/>
        </p:nvSpPr>
        <p:spPr>
          <a:xfrm>
            <a:off x="6067630" y="2649875"/>
            <a:ext cx="5268191" cy="400110"/>
          </a:xfrm>
          <a:prstGeom prst="rect">
            <a:avLst/>
          </a:prstGeom>
          <a:noFill/>
        </p:spPr>
        <p:txBody>
          <a:bodyPr wrap="square" rIns="0" rtlCol="0">
            <a:spAutoFit/>
          </a:bodyPr>
          <a:lstStyle/>
          <a:p>
            <a:r>
              <a:rPr lang="en-GB" sz="20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damage / destruction of property</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7" name="TextBox 26"/>
          <p:cNvSpPr txBox="1"/>
          <p:nvPr/>
        </p:nvSpPr>
        <p:spPr>
          <a:xfrm>
            <a:off x="6067630" y="2980844"/>
            <a:ext cx="5268191"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some environmental damage</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9" name="TextBox 28"/>
          <p:cNvSpPr txBox="1"/>
          <p:nvPr/>
        </p:nvSpPr>
        <p:spPr>
          <a:xfrm>
            <a:off x="5911766" y="3848979"/>
            <a:ext cx="5424055" cy="584775"/>
          </a:xfrm>
          <a:prstGeom prst="rect">
            <a:avLst/>
          </a:prstGeom>
          <a:noFill/>
        </p:spPr>
        <p:txBody>
          <a:bodyPr wrap="square" rtlCol="0">
            <a:spAutoFit/>
          </a:bodyPr>
          <a:lstStyle/>
          <a:p>
            <a:r>
              <a:rPr lang="en-GB" sz="3200">
                <a:solidFill>
                  <a:srgbClr val="005AA1"/>
                </a:solidFill>
                <a:latin typeface="Arial" panose="020B0604020202020204" pitchFamily="34" charset="0"/>
                <a:cs typeface="Arial" panose="020B0604020202020204" pitchFamily="34" charset="0"/>
              </a:rPr>
              <a:t>Needs strong CA</a:t>
            </a:r>
          </a:p>
        </p:txBody>
      </p:sp>
      <p:sp>
        <p:nvSpPr>
          <p:cNvPr id="30" name="TextBox 29"/>
          <p:cNvSpPr txBox="1"/>
          <p:nvPr/>
        </p:nvSpPr>
        <p:spPr>
          <a:xfrm>
            <a:off x="6067630" y="4343209"/>
            <a:ext cx="5268191" cy="400110"/>
          </a:xfrm>
          <a:prstGeom prst="rect">
            <a:avLst/>
          </a:prstGeom>
          <a:noFill/>
        </p:spPr>
        <p:txBody>
          <a:bodyPr wrap="square" rIns="0" rtlCol="0">
            <a:spAutoFit/>
          </a:bodyPr>
          <a:lstStyle/>
          <a:p>
            <a:pPr marL="342900" indent="-342900">
              <a:buFont typeface="Wingdings" panose="05000000000000000000" pitchFamily="2" charset="2"/>
              <a:buChar char="§"/>
            </a:pP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Type 5 certification </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31" name="TextBox 30"/>
          <p:cNvSpPr txBox="1"/>
          <p:nvPr/>
        </p:nvSpPr>
        <p:spPr>
          <a:xfrm>
            <a:off x="6441703" y="4641082"/>
            <a:ext cx="4894118"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type-test of products &amp; their </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34" name="TextBox 33"/>
          <p:cNvSpPr txBox="1"/>
          <p:nvPr/>
        </p:nvSpPr>
        <p:spPr>
          <a:xfrm>
            <a:off x="6743038" y="4938955"/>
            <a:ext cx="4592782"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manufacturing processes,</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36" name="TextBox 35"/>
          <p:cNvSpPr txBox="1"/>
          <p:nvPr/>
        </p:nvSpPr>
        <p:spPr>
          <a:xfrm>
            <a:off x="6441702" y="5538866"/>
            <a:ext cx="4894118"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does not assumes all same</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37" name="TextBox 36"/>
          <p:cNvSpPr txBox="1"/>
          <p:nvPr/>
        </p:nvSpPr>
        <p:spPr>
          <a:xfrm>
            <a:off x="6743038" y="5850594"/>
            <a:ext cx="4592782"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product-type are same safety</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Box 20"/>
          <p:cNvSpPr txBox="1"/>
          <p:nvPr/>
        </p:nvSpPr>
        <p:spPr>
          <a:xfrm>
            <a:off x="6067630" y="2318905"/>
            <a:ext cx="5268191"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explosion / fire risk</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2" name="TextBox 21"/>
          <p:cNvSpPr txBox="1"/>
          <p:nvPr/>
        </p:nvSpPr>
        <p:spPr>
          <a:xfrm>
            <a:off x="6743038" y="5230251"/>
            <a:ext cx="4592782"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including surveillance</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D96775CB-A0A9-6F91-F75E-8014701C6902}"/>
              </a:ext>
            </a:extLst>
          </p:cNvPr>
          <p:cNvSpPr>
            <a:spLocks noGrp="1"/>
          </p:cNvSpPr>
          <p:nvPr>
            <p:ph type="title"/>
          </p:nvPr>
        </p:nvSpPr>
        <p:spPr/>
        <p:txBody>
          <a:bodyPr>
            <a:normAutofit/>
          </a:bodyPr>
          <a:lstStyle/>
          <a:p>
            <a:r>
              <a:rPr lang="en-GB" sz="4400" dirty="0">
                <a:solidFill>
                  <a:srgbClr val="005AA1"/>
                </a:solidFill>
                <a:latin typeface="Arial" panose="020B0604020202020204" pitchFamily="34" charset="0"/>
                <a:cs typeface="Arial" panose="020B0604020202020204" pitchFamily="34" charset="0"/>
              </a:rPr>
              <a:t>Risk &amp; Conformity Assessment</a:t>
            </a:r>
            <a:endParaRPr lang="en-GB" sz="4400" dirty="0"/>
          </a:p>
        </p:txBody>
      </p:sp>
    </p:spTree>
    <p:extLst>
      <p:ext uri="{BB962C8B-B14F-4D97-AF65-F5344CB8AC3E}">
        <p14:creationId xmlns:p14="http://schemas.microsoft.com/office/powerpoint/2010/main" val="1371782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l="27301" r="5163" b="9829"/>
          <a:stretch/>
        </p:blipFill>
        <p:spPr bwMode="auto">
          <a:xfrm>
            <a:off x="1427442" y="2275947"/>
            <a:ext cx="3713296" cy="332509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219990" y="1466524"/>
            <a:ext cx="5424055" cy="584775"/>
          </a:xfrm>
          <a:prstGeom prst="rect">
            <a:avLst/>
          </a:prstGeom>
          <a:noFill/>
        </p:spPr>
        <p:txBody>
          <a:bodyPr wrap="square" rtlCol="0">
            <a:spAutoFit/>
          </a:bodyPr>
          <a:lstStyle/>
          <a:p>
            <a:r>
              <a:rPr lang="en-GB" sz="3200" dirty="0">
                <a:solidFill>
                  <a:srgbClr val="005AA1"/>
                </a:solidFill>
                <a:latin typeface="Arial" panose="020B0604020202020204" pitchFamily="34" charset="0"/>
                <a:cs typeface="Arial" panose="020B0604020202020204" pitchFamily="34" charset="0"/>
              </a:rPr>
              <a:t>Extreme risk</a:t>
            </a:r>
          </a:p>
        </p:txBody>
      </p:sp>
      <p:sp>
        <p:nvSpPr>
          <p:cNvPr id="12" name="TextBox 11"/>
          <p:cNvSpPr txBox="1"/>
          <p:nvPr/>
        </p:nvSpPr>
        <p:spPr>
          <a:xfrm>
            <a:off x="6375855" y="1991926"/>
            <a:ext cx="5268191"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physical harm &amp; death to many</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3" name="TextBox 12"/>
          <p:cNvSpPr txBox="1"/>
          <p:nvPr/>
        </p:nvSpPr>
        <p:spPr>
          <a:xfrm>
            <a:off x="6375855" y="2653480"/>
            <a:ext cx="5268191"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damage / destruction of property</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TextBox 13"/>
          <p:cNvSpPr txBox="1"/>
          <p:nvPr/>
        </p:nvSpPr>
        <p:spPr>
          <a:xfrm>
            <a:off x="6375855" y="2984257"/>
            <a:ext cx="5268191"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major environmental damage</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5" name="TextBox 14"/>
          <p:cNvSpPr txBox="1"/>
          <p:nvPr/>
        </p:nvSpPr>
        <p:spPr>
          <a:xfrm>
            <a:off x="6375855" y="3315035"/>
            <a:ext cx="5268191"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economic damage</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TextBox 15"/>
          <p:cNvSpPr txBox="1"/>
          <p:nvPr/>
        </p:nvSpPr>
        <p:spPr>
          <a:xfrm>
            <a:off x="6219991" y="3915315"/>
            <a:ext cx="5424055" cy="584775"/>
          </a:xfrm>
          <a:prstGeom prst="rect">
            <a:avLst/>
          </a:prstGeom>
          <a:noFill/>
        </p:spPr>
        <p:txBody>
          <a:bodyPr wrap="square" rtlCol="0">
            <a:spAutoFit/>
          </a:bodyPr>
          <a:lstStyle/>
          <a:p>
            <a:r>
              <a:rPr lang="en-GB" sz="3200">
                <a:solidFill>
                  <a:srgbClr val="005AA1"/>
                </a:solidFill>
                <a:latin typeface="Arial" panose="020B0604020202020204" pitchFamily="34" charset="0"/>
                <a:cs typeface="Arial" panose="020B0604020202020204" pitchFamily="34" charset="0"/>
              </a:rPr>
              <a:t>Needs very strong CA</a:t>
            </a:r>
          </a:p>
        </p:txBody>
      </p:sp>
      <p:sp>
        <p:nvSpPr>
          <p:cNvPr id="18" name="TextBox 17"/>
          <p:cNvSpPr txBox="1"/>
          <p:nvPr/>
        </p:nvSpPr>
        <p:spPr>
          <a:xfrm>
            <a:off x="6375855" y="4409545"/>
            <a:ext cx="5268191" cy="400110"/>
          </a:xfrm>
          <a:prstGeom prst="rect">
            <a:avLst/>
          </a:prstGeom>
          <a:noFill/>
        </p:spPr>
        <p:txBody>
          <a:bodyPr wrap="square" rIns="0" rtlCol="0">
            <a:spAutoFit/>
          </a:bodyPr>
          <a:lstStyle/>
          <a:p>
            <a:pPr marL="342900" indent="-342900">
              <a:buFont typeface="Wingdings" panose="05000000000000000000" pitchFamily="2" charset="2"/>
              <a:buChar char="§"/>
            </a:pP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Type 5 certification </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19" name="TextBox 18"/>
          <p:cNvSpPr txBox="1"/>
          <p:nvPr/>
        </p:nvSpPr>
        <p:spPr>
          <a:xfrm>
            <a:off x="6749928" y="4707418"/>
            <a:ext cx="4894118"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type-test of products, manufacturing </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TextBox 19"/>
          <p:cNvSpPr txBox="1"/>
          <p:nvPr/>
        </p:nvSpPr>
        <p:spPr>
          <a:xfrm>
            <a:off x="6375855" y="5601037"/>
            <a:ext cx="5268191" cy="400110"/>
          </a:xfrm>
          <a:prstGeom prst="rect">
            <a:avLst/>
          </a:prstGeom>
          <a:noFill/>
        </p:spPr>
        <p:txBody>
          <a:bodyPr wrap="square" rIns="0" rtlCol="0">
            <a:spAutoFit/>
          </a:bodyPr>
          <a:lstStyle/>
          <a:p>
            <a:pPr marL="342900" indent="-342900">
              <a:buFont typeface="Wingdings" panose="05000000000000000000" pitchFamily="2" charset="2"/>
              <a:buChar char="§"/>
            </a:pP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Maintenance process certification</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Box 20"/>
          <p:cNvSpPr txBox="1"/>
          <p:nvPr/>
        </p:nvSpPr>
        <p:spPr>
          <a:xfrm>
            <a:off x="6375855" y="5898909"/>
            <a:ext cx="5268191" cy="400110"/>
          </a:xfrm>
          <a:prstGeom prst="rect">
            <a:avLst/>
          </a:prstGeom>
          <a:noFill/>
        </p:spPr>
        <p:txBody>
          <a:bodyPr wrap="square" rIns="0" rtlCol="0">
            <a:spAutoFit/>
          </a:bodyPr>
          <a:lstStyle/>
          <a:p>
            <a:pPr marL="342900" indent="-342900">
              <a:buFont typeface="Wingdings" panose="05000000000000000000" pitchFamily="2" charset="2"/>
              <a:buChar char="§"/>
            </a:pP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People competency certification </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2" name="TextBox 21"/>
          <p:cNvSpPr txBox="1"/>
          <p:nvPr/>
        </p:nvSpPr>
        <p:spPr>
          <a:xfrm>
            <a:off x="7051263" y="5005291"/>
            <a:ext cx="4592782"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processes with surveillance</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3" name="TextBox 22"/>
          <p:cNvSpPr txBox="1"/>
          <p:nvPr/>
        </p:nvSpPr>
        <p:spPr>
          <a:xfrm>
            <a:off x="6375855" y="5303164"/>
            <a:ext cx="5268191" cy="400110"/>
          </a:xfrm>
          <a:prstGeom prst="rect">
            <a:avLst/>
          </a:prstGeom>
          <a:noFill/>
        </p:spPr>
        <p:txBody>
          <a:bodyPr wrap="square" rIns="0" rtlCol="0">
            <a:spAutoFit/>
          </a:bodyPr>
          <a:lstStyle/>
          <a:p>
            <a:pPr marL="342900" indent="-342900">
              <a:buFont typeface="Wingdings" panose="05000000000000000000" pitchFamily="2" charset="2"/>
              <a:buChar char="§"/>
            </a:pPr>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Operations quality management cert.</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24" name="TextBox 23"/>
          <p:cNvSpPr txBox="1"/>
          <p:nvPr/>
        </p:nvSpPr>
        <p:spPr>
          <a:xfrm>
            <a:off x="6375855" y="2322703"/>
            <a:ext cx="5268191" cy="400110"/>
          </a:xfrm>
          <a:prstGeom prst="rect">
            <a:avLst/>
          </a:prstGeom>
          <a:noFill/>
        </p:spPr>
        <p:txBody>
          <a:bodyPr wrap="square" rIns="0" rtlCol="0">
            <a:spAutoFit/>
          </a:bodyPr>
          <a:lstStyle/>
          <a:p>
            <a:r>
              <a:rPr lang="en-GB" sz="2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explosion / fire risk</a:t>
            </a:r>
            <a:endParaRPr lang="en-GB" sz="2000">
              <a:solidFill>
                <a:schemeClr val="tx1">
                  <a:lumMod val="65000"/>
                  <a:lumOff val="35000"/>
                </a:schemeClr>
              </a:solidFill>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EF0034C1-3583-390E-5825-66C73E890CE7}"/>
              </a:ext>
            </a:extLst>
          </p:cNvPr>
          <p:cNvSpPr>
            <a:spLocks noGrp="1"/>
          </p:cNvSpPr>
          <p:nvPr>
            <p:ph type="title"/>
          </p:nvPr>
        </p:nvSpPr>
        <p:spPr/>
        <p:txBody>
          <a:bodyPr>
            <a:normAutofit/>
          </a:bodyPr>
          <a:lstStyle/>
          <a:p>
            <a:r>
              <a:rPr lang="en-GB" sz="4400" dirty="0">
                <a:solidFill>
                  <a:srgbClr val="005AA1"/>
                </a:solidFill>
                <a:latin typeface="Arial" panose="020B0604020202020204" pitchFamily="34" charset="0"/>
                <a:cs typeface="Arial" panose="020B0604020202020204" pitchFamily="34" charset="0"/>
              </a:rPr>
              <a:t>Risk &amp; Conformity Assessment</a:t>
            </a:r>
            <a:endParaRPr lang="en-GB" sz="4400" dirty="0"/>
          </a:p>
        </p:txBody>
      </p:sp>
    </p:spTree>
    <p:extLst>
      <p:ext uri="{BB962C8B-B14F-4D97-AF65-F5344CB8AC3E}">
        <p14:creationId xmlns:p14="http://schemas.microsoft.com/office/powerpoint/2010/main" val="151834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o buy or not to buy, that is the question…">
            <a:extLst>
              <a:ext uri="{FF2B5EF4-FFF2-40B4-BE49-F238E27FC236}">
                <a16:creationId xmlns:a16="http://schemas.microsoft.com/office/drawing/2014/main" id="{6D8E1C58-5F88-4FA2-B48A-BF67F89004E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0" t="1" r="399" b="1796"/>
          <a:stretch/>
        </p:blipFill>
        <p:spPr bwMode="auto">
          <a:xfrm>
            <a:off x="2681555" y="-2"/>
            <a:ext cx="6811766" cy="448980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2B5B19C-E96C-4F69-9F7F-88EEF72D5A62}"/>
              </a:ext>
            </a:extLst>
          </p:cNvPr>
          <p:cNvSpPr txBox="1"/>
          <p:nvPr/>
        </p:nvSpPr>
        <p:spPr>
          <a:xfrm>
            <a:off x="0" y="4680284"/>
            <a:ext cx="12192000" cy="1199148"/>
          </a:xfrm>
          <a:prstGeom prst="rect">
            <a:avLst/>
          </a:prstGeom>
        </p:spPr>
        <p:txBody>
          <a:bodyPr vert="horz" lIns="91440" tIns="45720" rIns="91440" bIns="45720" rtlCol="0" anchor="b" anchorCtr="0">
            <a:noAutofit/>
          </a:bodyPr>
          <a:lstStyle/>
          <a:p>
            <a:pPr algn="ctr">
              <a:lnSpc>
                <a:spcPct val="90000"/>
              </a:lnSpc>
              <a:spcBef>
                <a:spcPct val="0"/>
              </a:spcBef>
              <a:spcAft>
                <a:spcPts val="1200"/>
              </a:spcAft>
            </a:pPr>
            <a:r>
              <a:rPr lang="en-US" sz="4400" kern="1200" spc="30" baseline="0" dirty="0">
                <a:solidFill>
                  <a:srgbClr val="0060A9"/>
                </a:solidFill>
                <a:latin typeface="Arial" panose="020B0604020202020204" pitchFamily="34" charset="0"/>
                <a:ea typeface="+mj-ea"/>
                <a:cs typeface="Arial" panose="020B0604020202020204" pitchFamily="34" charset="0"/>
              </a:rPr>
              <a:t>How do Standards and CA fit together?</a:t>
            </a:r>
          </a:p>
        </p:txBody>
      </p:sp>
      <p:sp>
        <p:nvSpPr>
          <p:cNvPr id="1038" name="Slide Number Placeholder 4">
            <a:extLst>
              <a:ext uri="{FF2B5EF4-FFF2-40B4-BE49-F238E27FC236}">
                <a16:creationId xmlns:a16="http://schemas.microsoft.com/office/drawing/2014/main" id="{1DF80FA7-93F4-5B03-4BE6-B51A2C5E2826}"/>
              </a:ext>
            </a:extLst>
          </p:cNvPr>
          <p:cNvSpPr>
            <a:spLocks noGrp="1"/>
          </p:cNvSpPr>
          <p:nvPr>
            <p:ph type="sldNum" sz="quarter" idx="4"/>
          </p:nvPr>
        </p:nvSpPr>
        <p:spPr>
          <a:xfrm>
            <a:off x="10936704" y="6392369"/>
            <a:ext cx="798095" cy="365125"/>
          </a:xfrm>
        </p:spPr>
        <p:txBody>
          <a:bodyPr/>
          <a:lstStyle/>
          <a:p>
            <a:pPr>
              <a:spcAft>
                <a:spcPts val="600"/>
              </a:spcAft>
            </a:pPr>
            <a:fld id="{294A09A9-5501-47C1-A89A-A340965A2BE2}" type="slidenum">
              <a:rPr lang="en-US" smtClean="0"/>
              <a:pPr>
                <a:spcAft>
                  <a:spcPts val="600"/>
                </a:spcAft>
              </a:pPr>
              <a:t>19</a:t>
            </a:fld>
            <a:endParaRPr lang="en-US"/>
          </a:p>
        </p:txBody>
      </p:sp>
    </p:spTree>
    <p:extLst>
      <p:ext uri="{BB962C8B-B14F-4D97-AF65-F5344CB8AC3E}">
        <p14:creationId xmlns:p14="http://schemas.microsoft.com/office/powerpoint/2010/main" val="2678577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94226" y="537726"/>
            <a:ext cx="8718997" cy="646331"/>
          </a:xfrm>
          <a:prstGeom prst="rect">
            <a:avLst/>
          </a:prstGeom>
          <a:noFill/>
        </p:spPr>
        <p:txBody>
          <a:bodyPr wrap="square" rtlCol="0">
            <a:spAutoFit/>
          </a:bodyPr>
          <a:lstStyle/>
          <a:p>
            <a:r>
              <a:rPr lang="en-GB" sz="3600" dirty="0">
                <a:solidFill>
                  <a:srgbClr val="005AA1"/>
                </a:solidFill>
                <a:latin typeface="Arial" panose="020B0604020202020204" pitchFamily="34" charset="0"/>
                <a:cs typeface="Arial" panose="020B0604020202020204" pitchFamily="34" charset="0"/>
              </a:rPr>
              <a:t>How do we</a:t>
            </a:r>
          </a:p>
        </p:txBody>
      </p:sp>
      <p:sp>
        <p:nvSpPr>
          <p:cNvPr id="5" name="TextBox 4"/>
          <p:cNvSpPr txBox="1"/>
          <p:nvPr/>
        </p:nvSpPr>
        <p:spPr>
          <a:xfrm>
            <a:off x="5098122" y="1874982"/>
            <a:ext cx="6515100" cy="646331"/>
          </a:xfrm>
          <a:prstGeom prst="rect">
            <a:avLst/>
          </a:prstGeom>
          <a:noFill/>
        </p:spPr>
        <p:txBody>
          <a:bodyPr wrap="square" rtlCol="0">
            <a:spAutoFit/>
          </a:bodyPr>
          <a:lstStyle/>
          <a:p>
            <a:r>
              <a:rPr lang="en-GB" sz="3600" b="1" dirty="0">
                <a:solidFill>
                  <a:srgbClr val="005AA1"/>
                </a:solidFill>
                <a:latin typeface="Arial" panose="020B0604020202020204" pitchFamily="34" charset="0"/>
                <a:cs typeface="Arial" panose="020B0604020202020204" pitchFamily="34" charset="0"/>
                <a:sym typeface="Wingdings" panose="05000000000000000000" pitchFamily="2" charset="2"/>
              </a:rPr>
              <a:t> </a:t>
            </a:r>
            <a:r>
              <a:rPr lang="en-GB" sz="3600" dirty="0">
                <a:solidFill>
                  <a:srgbClr val="005AA1"/>
                </a:solidFill>
                <a:latin typeface="Arial" panose="020B0604020202020204" pitchFamily="34" charset="0"/>
                <a:cs typeface="Arial" panose="020B0604020202020204" pitchFamily="34" charset="0"/>
              </a:rPr>
              <a:t>Based on confidence</a:t>
            </a:r>
          </a:p>
        </p:txBody>
      </p:sp>
      <p:sp>
        <p:nvSpPr>
          <p:cNvPr id="7" name="TextBox 6"/>
          <p:cNvSpPr txBox="1"/>
          <p:nvPr/>
        </p:nvSpPr>
        <p:spPr>
          <a:xfrm>
            <a:off x="5709222" y="2697085"/>
            <a:ext cx="5904000" cy="584775"/>
          </a:xfrm>
          <a:prstGeom prst="rect">
            <a:avLst/>
          </a:prstGeom>
          <a:noFill/>
        </p:spPr>
        <p:txBody>
          <a:bodyPr wrap="square" rtlCol="0">
            <a:spAutoFit/>
          </a:bodyPr>
          <a:lstStyle/>
          <a:p>
            <a:pPr marL="571500" indent="-571500">
              <a:buFont typeface="Arial" panose="020B0604020202020204" pitchFamily="34" charset="0"/>
              <a:buChar char="•"/>
            </a:pPr>
            <a:r>
              <a:rPr lang="en-GB" sz="3200" dirty="0">
                <a:solidFill>
                  <a:schemeClr val="tx1">
                    <a:lumMod val="65000"/>
                    <a:lumOff val="35000"/>
                  </a:schemeClr>
                </a:solidFill>
                <a:latin typeface="Arial" panose="020B0604020202020204" pitchFamily="34" charset="0"/>
                <a:cs typeface="Arial" panose="020B0604020202020204" pitchFamily="34" charset="0"/>
              </a:rPr>
              <a:t>Brands we know</a:t>
            </a:r>
          </a:p>
        </p:txBody>
      </p:sp>
      <p:sp>
        <p:nvSpPr>
          <p:cNvPr id="8" name="TextBox 7"/>
          <p:cNvSpPr txBox="1"/>
          <p:nvPr/>
        </p:nvSpPr>
        <p:spPr>
          <a:xfrm>
            <a:off x="5709222" y="3892673"/>
            <a:ext cx="5904000" cy="584775"/>
          </a:xfrm>
          <a:prstGeom prst="rect">
            <a:avLst/>
          </a:prstGeom>
          <a:noFill/>
        </p:spPr>
        <p:txBody>
          <a:bodyPr wrap="square" rtlCol="0">
            <a:spAutoFit/>
          </a:bodyPr>
          <a:lstStyle/>
          <a:p>
            <a:pPr marL="571500" indent="-571500">
              <a:buFont typeface="Arial" panose="020B0604020202020204" pitchFamily="34" charset="0"/>
              <a:buChar char="•"/>
            </a:pPr>
            <a:r>
              <a:rPr lang="en-GB" sz="3200" dirty="0">
                <a:solidFill>
                  <a:schemeClr val="tx1">
                    <a:lumMod val="65000"/>
                    <a:lumOff val="35000"/>
                  </a:schemeClr>
                </a:solidFill>
                <a:latin typeface="Arial" panose="020B0604020202020204" pitchFamily="34" charset="0"/>
                <a:cs typeface="Arial" panose="020B0604020202020204" pitchFamily="34" charset="0"/>
              </a:rPr>
              <a:t>Retailers / suppliers</a:t>
            </a:r>
          </a:p>
        </p:txBody>
      </p:sp>
      <p:sp>
        <p:nvSpPr>
          <p:cNvPr id="9" name="TextBox 8"/>
          <p:cNvSpPr txBox="1"/>
          <p:nvPr/>
        </p:nvSpPr>
        <p:spPr>
          <a:xfrm>
            <a:off x="7797222" y="3158578"/>
            <a:ext cx="3816000" cy="584775"/>
          </a:xfrm>
          <a:prstGeom prst="rect">
            <a:avLst/>
          </a:prstGeom>
          <a:noFill/>
        </p:spPr>
        <p:txBody>
          <a:bodyPr wrap="square" rtlCol="0">
            <a:spAutoFit/>
          </a:bodyPr>
          <a:lstStyle/>
          <a:p>
            <a:r>
              <a:rPr lang="en-GB" sz="3200" dirty="0">
                <a:solidFill>
                  <a:schemeClr val="tx1">
                    <a:lumMod val="65000"/>
                    <a:lumOff val="35000"/>
                  </a:schemeClr>
                </a:solidFill>
                <a:latin typeface="Arial" panose="020B0604020202020204" pitchFamily="34" charset="0"/>
                <a:cs typeface="Arial" panose="020B0604020202020204" pitchFamily="34" charset="0"/>
              </a:rPr>
              <a:t>and trust</a:t>
            </a:r>
          </a:p>
        </p:txBody>
      </p:sp>
      <p:sp>
        <p:nvSpPr>
          <p:cNvPr id="10" name="TextBox 9"/>
          <p:cNvSpPr txBox="1"/>
          <p:nvPr/>
        </p:nvSpPr>
        <p:spPr>
          <a:xfrm>
            <a:off x="7797222" y="4753411"/>
            <a:ext cx="3816001" cy="584775"/>
          </a:xfrm>
          <a:prstGeom prst="rect">
            <a:avLst/>
          </a:prstGeom>
          <a:noFill/>
        </p:spPr>
        <p:txBody>
          <a:bodyPr wrap="square" rtlCol="0">
            <a:spAutoFit/>
          </a:bodyPr>
          <a:lstStyle/>
          <a:p>
            <a:r>
              <a:rPr lang="en-GB" sz="3200" dirty="0">
                <a:solidFill>
                  <a:schemeClr val="tx1">
                    <a:lumMod val="65000"/>
                    <a:lumOff val="35000"/>
                  </a:schemeClr>
                </a:solidFill>
                <a:latin typeface="Arial" panose="020B0604020202020204" pitchFamily="34" charset="0"/>
                <a:cs typeface="Arial" panose="020B0604020202020204" pitchFamily="34" charset="0"/>
              </a:rPr>
              <a:t>and trust</a:t>
            </a:r>
          </a:p>
        </p:txBody>
      </p:sp>
      <p:sp>
        <p:nvSpPr>
          <p:cNvPr id="11" name="TextBox 10"/>
          <p:cNvSpPr txBox="1"/>
          <p:nvPr/>
        </p:nvSpPr>
        <p:spPr>
          <a:xfrm>
            <a:off x="7797222" y="4339141"/>
            <a:ext cx="3816001" cy="584775"/>
          </a:xfrm>
          <a:prstGeom prst="rect">
            <a:avLst/>
          </a:prstGeom>
          <a:noFill/>
        </p:spPr>
        <p:txBody>
          <a:bodyPr wrap="square" rtlCol="0">
            <a:spAutoFit/>
          </a:bodyPr>
          <a:lstStyle/>
          <a:p>
            <a:r>
              <a:rPr lang="en-GB" sz="3200" dirty="0">
                <a:solidFill>
                  <a:schemeClr val="tx1">
                    <a:lumMod val="65000"/>
                    <a:lumOff val="35000"/>
                  </a:schemeClr>
                </a:solidFill>
                <a:latin typeface="Arial" panose="020B0604020202020204" pitchFamily="34" charset="0"/>
                <a:cs typeface="Arial" panose="020B0604020202020204" pitchFamily="34" charset="0"/>
              </a:rPr>
              <a:t>we know</a:t>
            </a:r>
          </a:p>
        </p:txBody>
      </p:sp>
      <p:sp>
        <p:nvSpPr>
          <p:cNvPr id="12" name="TextBox 11"/>
          <p:cNvSpPr txBox="1"/>
          <p:nvPr/>
        </p:nvSpPr>
        <p:spPr>
          <a:xfrm>
            <a:off x="5709222" y="5474628"/>
            <a:ext cx="5904000" cy="584775"/>
          </a:xfrm>
          <a:prstGeom prst="rect">
            <a:avLst/>
          </a:prstGeom>
          <a:noFill/>
        </p:spPr>
        <p:txBody>
          <a:bodyPr wrap="square" rtlCol="0">
            <a:spAutoFit/>
          </a:bodyPr>
          <a:lstStyle/>
          <a:p>
            <a:pPr marL="571500" indent="-571500">
              <a:buFont typeface="Arial" panose="020B0604020202020204" pitchFamily="34" charset="0"/>
              <a:buChar char="•"/>
            </a:pPr>
            <a:r>
              <a:rPr lang="en-GB" sz="3200" dirty="0">
                <a:solidFill>
                  <a:schemeClr val="tx1">
                    <a:lumMod val="65000"/>
                    <a:lumOff val="35000"/>
                  </a:schemeClr>
                </a:solidFill>
                <a:latin typeface="Arial" panose="020B0604020202020204" pitchFamily="34" charset="0"/>
                <a:cs typeface="Arial" panose="020B0604020202020204" pitchFamily="34" charset="0"/>
              </a:rPr>
              <a:t>Trusted advice</a:t>
            </a:r>
          </a:p>
        </p:txBody>
      </p:sp>
      <p:sp>
        <p:nvSpPr>
          <p:cNvPr id="15" name="TextBox 14"/>
          <p:cNvSpPr txBox="1"/>
          <p:nvPr/>
        </p:nvSpPr>
        <p:spPr>
          <a:xfrm>
            <a:off x="4658631" y="1050734"/>
            <a:ext cx="6954593" cy="646331"/>
          </a:xfrm>
          <a:prstGeom prst="rect">
            <a:avLst/>
          </a:prstGeom>
          <a:noFill/>
        </p:spPr>
        <p:txBody>
          <a:bodyPr wrap="square" rtlCol="0">
            <a:spAutoFit/>
          </a:bodyPr>
          <a:lstStyle/>
          <a:p>
            <a:r>
              <a:rPr lang="en-GB" sz="3600" dirty="0">
                <a:solidFill>
                  <a:srgbClr val="005AA1"/>
                </a:solidFill>
                <a:latin typeface="Arial" panose="020B0604020202020204" pitchFamily="34" charset="0"/>
                <a:cs typeface="Arial" panose="020B0604020202020204" pitchFamily="34" charset="0"/>
              </a:rPr>
              <a:t>make purchasing decisions ?</a:t>
            </a:r>
          </a:p>
        </p:txBody>
      </p:sp>
      <p:pic>
        <p:nvPicPr>
          <p:cNvPr id="2050" name="Picture 2" descr="https://programsuccess.files.wordpress.com/2011/06/decision-making.jpg?w=630"/>
          <p:cNvPicPr>
            <a:picLocks noChangeAspect="1" noChangeArrowheads="1"/>
          </p:cNvPicPr>
          <p:nvPr/>
        </p:nvPicPr>
        <p:blipFill>
          <a:blip r:embed="rId3">
            <a:clrChange>
              <a:clrFrom>
                <a:srgbClr val="FFFCF3"/>
              </a:clrFrom>
              <a:clrTo>
                <a:srgbClr val="FFFCF3">
                  <a:alpha val="0"/>
                </a:srgbClr>
              </a:clrTo>
            </a:clrChange>
            <a:extLst>
              <a:ext uri="{28A0092B-C50C-407E-A947-70E740481C1C}">
                <a14:useLocalDpi xmlns:a14="http://schemas.microsoft.com/office/drawing/2010/main" val="0"/>
              </a:ext>
            </a:extLst>
          </a:blip>
          <a:srcRect/>
          <a:stretch>
            <a:fillRect/>
          </a:stretch>
        </p:blipFill>
        <p:spPr bwMode="auto">
          <a:xfrm>
            <a:off x="1524000" y="2205698"/>
            <a:ext cx="3783836" cy="3013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994824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http://www.elisanet.fi/arigrafix/images/roman_coin.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109655" y="2001221"/>
            <a:ext cx="3417888" cy="330471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524001" y="331201"/>
            <a:ext cx="9144000" cy="830997"/>
          </a:xfrm>
          <a:prstGeom prst="rect">
            <a:avLst/>
          </a:prstGeom>
          <a:noFill/>
        </p:spPr>
        <p:txBody>
          <a:bodyPr wrap="square" rtlCol="0">
            <a:spAutoFit/>
          </a:bodyPr>
          <a:lstStyle/>
          <a:p>
            <a:pPr algn="ctr"/>
            <a:r>
              <a:rPr lang="en-GB" sz="4800" dirty="0">
                <a:solidFill>
                  <a:srgbClr val="005AA1"/>
                </a:solidFill>
                <a:latin typeface="Arial" panose="020B0604020202020204" pitchFamily="34" charset="0"/>
                <a:cs typeface="Arial" panose="020B0604020202020204" pitchFamily="34" charset="0"/>
              </a:rPr>
              <a:t>Confidence  =  Value</a:t>
            </a:r>
          </a:p>
        </p:txBody>
      </p:sp>
      <p:sp>
        <p:nvSpPr>
          <p:cNvPr id="13" name="Rectangle 12">
            <a:extLst>
              <a:ext uri="{FF2B5EF4-FFF2-40B4-BE49-F238E27FC236}">
                <a16:creationId xmlns:a16="http://schemas.microsoft.com/office/drawing/2014/main" id="{FAEF547E-E98D-4F62-B16B-952FF3425CCC}"/>
              </a:ext>
            </a:extLst>
          </p:cNvPr>
          <p:cNvSpPr/>
          <p:nvPr/>
        </p:nvSpPr>
        <p:spPr>
          <a:xfrm>
            <a:off x="1828314" y="1468973"/>
            <a:ext cx="8839686" cy="1384995"/>
          </a:xfrm>
          <a:prstGeom prst="rect">
            <a:avLst/>
          </a:prstGeom>
        </p:spPr>
        <p:txBody>
          <a:bodyPr wrap="square" lIns="0" rIns="0">
            <a:spAutoFit/>
          </a:bodyPr>
          <a:lstStyle/>
          <a:p>
            <a:r>
              <a:rPr lang="en-GB" sz="2800">
                <a:ln w="10541" cmpd="sng">
                  <a:noFill/>
                  <a:prstDash val="solid"/>
                </a:ln>
                <a:solidFill>
                  <a:srgbClr val="595959"/>
                </a:solidFill>
              </a:rPr>
              <a:t>Standards and CA </a:t>
            </a:r>
          </a:p>
          <a:p>
            <a:r>
              <a:rPr lang="en-GB" sz="2800">
                <a:ln w="10541" cmpd="sng">
                  <a:noFill/>
                  <a:prstDash val="solid"/>
                </a:ln>
                <a:solidFill>
                  <a:srgbClr val="595959"/>
                </a:solidFill>
              </a:rPr>
              <a:t>are like two sides of a coin.</a:t>
            </a:r>
          </a:p>
          <a:p>
            <a:r>
              <a:rPr lang="en-GB" sz="2800">
                <a:ln w="10541" cmpd="sng">
                  <a:noFill/>
                  <a:prstDash val="solid"/>
                </a:ln>
                <a:solidFill>
                  <a:srgbClr val="595959"/>
                </a:solidFill>
              </a:rPr>
              <a:t>Neither has value without the other. </a:t>
            </a:r>
          </a:p>
        </p:txBody>
      </p:sp>
      <p:sp>
        <p:nvSpPr>
          <p:cNvPr id="15" name="Rectangle 14">
            <a:extLst>
              <a:ext uri="{FF2B5EF4-FFF2-40B4-BE49-F238E27FC236}">
                <a16:creationId xmlns:a16="http://schemas.microsoft.com/office/drawing/2014/main" id="{DD3F1A83-C679-42F0-9F0E-64B2C67096DF}"/>
              </a:ext>
            </a:extLst>
          </p:cNvPr>
          <p:cNvSpPr/>
          <p:nvPr/>
        </p:nvSpPr>
        <p:spPr>
          <a:xfrm>
            <a:off x="1828314" y="3176526"/>
            <a:ext cx="8839686" cy="954107"/>
          </a:xfrm>
          <a:prstGeom prst="rect">
            <a:avLst/>
          </a:prstGeom>
        </p:spPr>
        <p:txBody>
          <a:bodyPr wrap="square" lIns="0" rIns="0">
            <a:spAutoFit/>
          </a:bodyPr>
          <a:lstStyle/>
          <a:p>
            <a:r>
              <a:rPr lang="en-GB" sz="2800">
                <a:ln w="10541" cmpd="sng">
                  <a:noFill/>
                  <a:prstDash val="solid"/>
                </a:ln>
                <a:solidFill>
                  <a:schemeClr val="tx1">
                    <a:lumMod val="65000"/>
                    <a:lumOff val="35000"/>
                  </a:schemeClr>
                </a:solidFill>
              </a:rPr>
              <a:t>In most cases, </a:t>
            </a:r>
          </a:p>
          <a:p>
            <a:r>
              <a:rPr lang="en-GB" sz="2800">
                <a:ln w="10541" cmpd="sng">
                  <a:noFill/>
                  <a:prstDash val="solid"/>
                </a:ln>
                <a:solidFill>
                  <a:schemeClr val="tx1">
                    <a:lumMod val="65000"/>
                    <a:lumOff val="35000"/>
                  </a:schemeClr>
                </a:solidFill>
              </a:rPr>
              <a:t>the act of using a standard is CA.</a:t>
            </a:r>
          </a:p>
        </p:txBody>
      </p:sp>
      <p:sp>
        <p:nvSpPr>
          <p:cNvPr id="18" name="Rectangle 17">
            <a:extLst>
              <a:ext uri="{FF2B5EF4-FFF2-40B4-BE49-F238E27FC236}">
                <a16:creationId xmlns:a16="http://schemas.microsoft.com/office/drawing/2014/main" id="{BCA0486F-EA78-4AA6-ADF7-161839D7EA86}"/>
              </a:ext>
            </a:extLst>
          </p:cNvPr>
          <p:cNvSpPr/>
          <p:nvPr/>
        </p:nvSpPr>
        <p:spPr>
          <a:xfrm>
            <a:off x="1828314" y="5729855"/>
            <a:ext cx="8839686" cy="954107"/>
          </a:xfrm>
          <a:prstGeom prst="rect">
            <a:avLst/>
          </a:prstGeom>
        </p:spPr>
        <p:txBody>
          <a:bodyPr wrap="square" lIns="0" rIns="0">
            <a:spAutoFit/>
          </a:bodyPr>
          <a:lstStyle/>
          <a:p>
            <a:r>
              <a:rPr lang="en-GB" sz="2800">
                <a:ln w="10541" cmpd="sng">
                  <a:noFill/>
                  <a:prstDash val="solid"/>
                </a:ln>
                <a:solidFill>
                  <a:srgbClr val="595959"/>
                </a:solidFill>
              </a:rPr>
              <a:t>Formal CA needs to compare to something </a:t>
            </a:r>
          </a:p>
          <a:p>
            <a:r>
              <a:rPr lang="en-GB" sz="2800">
                <a:ln w="10541" cmpd="sng">
                  <a:noFill/>
                  <a:prstDash val="solid"/>
                </a:ln>
                <a:solidFill>
                  <a:srgbClr val="595959"/>
                </a:solidFill>
                <a:sym typeface="Wingdings" pitchFamily="2" charset="2"/>
              </a:rPr>
              <a:t>				       standards</a:t>
            </a:r>
            <a:endParaRPr lang="en-GB" sz="2800">
              <a:ln w="10541" cmpd="sng">
                <a:noFill/>
                <a:prstDash val="solid"/>
              </a:ln>
              <a:solidFill>
                <a:srgbClr val="595959"/>
              </a:solidFill>
            </a:endParaRPr>
          </a:p>
        </p:txBody>
      </p:sp>
      <p:sp>
        <p:nvSpPr>
          <p:cNvPr id="19" name="Rectangle 18">
            <a:extLst>
              <a:ext uri="{FF2B5EF4-FFF2-40B4-BE49-F238E27FC236}">
                <a16:creationId xmlns:a16="http://schemas.microsoft.com/office/drawing/2014/main" id="{3A1B414C-E7EA-4534-95FF-CB95FD2C8490}"/>
              </a:ext>
            </a:extLst>
          </p:cNvPr>
          <p:cNvSpPr/>
          <p:nvPr/>
        </p:nvSpPr>
        <p:spPr>
          <a:xfrm>
            <a:off x="1828314" y="4453191"/>
            <a:ext cx="8839686" cy="954107"/>
          </a:xfrm>
          <a:prstGeom prst="rect">
            <a:avLst/>
          </a:prstGeom>
        </p:spPr>
        <p:txBody>
          <a:bodyPr wrap="square" lIns="0" rIns="0">
            <a:spAutoFit/>
          </a:bodyPr>
          <a:lstStyle/>
          <a:p>
            <a:r>
              <a:rPr lang="en-GB" sz="2800">
                <a:ln w="10541" cmpd="sng">
                  <a:noFill/>
                  <a:prstDash val="solid"/>
                </a:ln>
                <a:solidFill>
                  <a:schemeClr val="tx1">
                    <a:lumMod val="65000"/>
                    <a:lumOff val="35000"/>
                  </a:schemeClr>
                </a:solidFill>
              </a:rPr>
              <a:t>A standard not used </a:t>
            </a:r>
          </a:p>
          <a:p>
            <a:r>
              <a:rPr lang="en-GB" sz="2800">
                <a:ln w="10541" cmpd="sng">
                  <a:noFill/>
                  <a:prstDash val="solid"/>
                </a:ln>
                <a:solidFill>
                  <a:schemeClr val="tx1">
                    <a:lumMod val="65000"/>
                    <a:lumOff val="35000"/>
                  </a:schemeClr>
                </a:solidFill>
              </a:rPr>
              <a:t>is like a book never read </a:t>
            </a:r>
            <a:r>
              <a:rPr lang="en-GB" sz="2800">
                <a:ln w="10541" cmpd="sng">
                  <a:noFill/>
                  <a:prstDash val="solid"/>
                </a:ln>
                <a:solidFill>
                  <a:schemeClr val="tx1">
                    <a:lumMod val="65000"/>
                    <a:lumOff val="35000"/>
                  </a:schemeClr>
                </a:solidFill>
                <a:sym typeface="Wingdings" panose="05000000000000000000" pitchFamily="2" charset="2"/>
              </a:rPr>
              <a:t> </a:t>
            </a:r>
            <a:r>
              <a:rPr lang="en-GB" sz="2800">
                <a:ln w="10541" cmpd="sng">
                  <a:noFill/>
                  <a:prstDash val="solid"/>
                </a:ln>
                <a:solidFill>
                  <a:schemeClr val="tx1">
                    <a:lumMod val="65000"/>
                    <a:lumOff val="35000"/>
                  </a:schemeClr>
                </a:solidFill>
              </a:rPr>
              <a:t>Useless !</a:t>
            </a:r>
          </a:p>
        </p:txBody>
      </p:sp>
    </p:spTree>
    <p:extLst>
      <p:ext uri="{BB962C8B-B14F-4D97-AF65-F5344CB8AC3E}">
        <p14:creationId xmlns:p14="http://schemas.microsoft.com/office/powerpoint/2010/main" val="551068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http://www.elisanet.fi/arigrafix/images/roman_coin.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865171" y="2004063"/>
            <a:ext cx="3417888" cy="330471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920000" y="1505789"/>
            <a:ext cx="8748000" cy="553998"/>
          </a:xfrm>
          <a:prstGeom prst="rect">
            <a:avLst/>
          </a:prstGeom>
          <a:noFill/>
        </p:spPr>
        <p:txBody>
          <a:bodyPr wrap="square" rtlCol="0">
            <a:spAutoFit/>
          </a:bodyPr>
          <a:lstStyle/>
          <a:p>
            <a:r>
              <a:rPr lang="en-US" sz="3000">
                <a:solidFill>
                  <a:schemeClr val="tx1">
                    <a:lumMod val="65000"/>
                    <a:lumOff val="35000"/>
                  </a:schemeClr>
                </a:solidFill>
              </a:rPr>
              <a:t>Standards       =     Quality</a:t>
            </a:r>
            <a:endParaRPr lang="en-US" sz="2400">
              <a:solidFill>
                <a:schemeClr val="tx1">
                  <a:lumMod val="65000"/>
                  <a:lumOff val="35000"/>
                </a:schemeClr>
              </a:solidFill>
              <a:sym typeface="Wingdings" panose="05000000000000000000" pitchFamily="2" charset="2"/>
            </a:endParaRPr>
          </a:p>
        </p:txBody>
      </p:sp>
      <p:sp>
        <p:nvSpPr>
          <p:cNvPr id="17" name="TextBox 16"/>
          <p:cNvSpPr txBox="1"/>
          <p:nvPr/>
        </p:nvSpPr>
        <p:spPr>
          <a:xfrm>
            <a:off x="1920000" y="2391785"/>
            <a:ext cx="8748000" cy="1015663"/>
          </a:xfrm>
          <a:prstGeom prst="rect">
            <a:avLst/>
          </a:prstGeom>
          <a:noFill/>
        </p:spPr>
        <p:txBody>
          <a:bodyPr wrap="square" rtlCol="0">
            <a:spAutoFit/>
          </a:bodyPr>
          <a:lstStyle/>
          <a:p>
            <a:r>
              <a:rPr lang="en-US" sz="3000">
                <a:solidFill>
                  <a:schemeClr val="tx1">
                    <a:lumMod val="65000"/>
                    <a:lumOff val="35000"/>
                  </a:schemeClr>
                </a:solidFill>
              </a:rPr>
              <a:t>Conformity	 </a:t>
            </a:r>
          </a:p>
          <a:p>
            <a:r>
              <a:rPr lang="en-US" sz="3000">
                <a:solidFill>
                  <a:schemeClr val="tx1">
                    <a:lumMod val="65000"/>
                    <a:lumOff val="35000"/>
                  </a:schemeClr>
                </a:solidFill>
              </a:rPr>
              <a:t>Assessment</a:t>
            </a:r>
          </a:p>
        </p:txBody>
      </p:sp>
      <p:sp>
        <p:nvSpPr>
          <p:cNvPr id="11" name="TextBox 10"/>
          <p:cNvSpPr txBox="1"/>
          <p:nvPr/>
        </p:nvSpPr>
        <p:spPr>
          <a:xfrm>
            <a:off x="4522694" y="2622616"/>
            <a:ext cx="6145306" cy="553998"/>
          </a:xfrm>
          <a:prstGeom prst="rect">
            <a:avLst/>
          </a:prstGeom>
          <a:noFill/>
        </p:spPr>
        <p:txBody>
          <a:bodyPr wrap="square" rtlCol="0">
            <a:spAutoFit/>
          </a:bodyPr>
          <a:lstStyle/>
          <a:p>
            <a:r>
              <a:rPr lang="en-US" sz="3000" b="1">
                <a:solidFill>
                  <a:schemeClr val="tx1">
                    <a:lumMod val="65000"/>
                    <a:lumOff val="35000"/>
                  </a:schemeClr>
                </a:solidFill>
              </a:rPr>
              <a:t>=</a:t>
            </a:r>
          </a:p>
        </p:txBody>
      </p:sp>
      <p:sp>
        <p:nvSpPr>
          <p:cNvPr id="12" name="TextBox 11"/>
          <p:cNvSpPr txBox="1"/>
          <p:nvPr/>
        </p:nvSpPr>
        <p:spPr>
          <a:xfrm>
            <a:off x="1524001" y="331201"/>
            <a:ext cx="9144000" cy="830997"/>
          </a:xfrm>
          <a:prstGeom prst="rect">
            <a:avLst/>
          </a:prstGeom>
          <a:noFill/>
        </p:spPr>
        <p:txBody>
          <a:bodyPr wrap="square" rtlCol="0">
            <a:spAutoFit/>
          </a:bodyPr>
          <a:lstStyle/>
          <a:p>
            <a:pPr algn="ctr"/>
            <a:r>
              <a:rPr lang="en-GB" sz="4800" dirty="0">
                <a:solidFill>
                  <a:srgbClr val="005AA1"/>
                </a:solidFill>
                <a:latin typeface="Arial" panose="020B0604020202020204" pitchFamily="34" charset="0"/>
                <a:cs typeface="Arial" panose="020B0604020202020204" pitchFamily="34" charset="0"/>
              </a:rPr>
              <a:t>Confidence  =  Value</a:t>
            </a:r>
          </a:p>
        </p:txBody>
      </p:sp>
      <p:sp>
        <p:nvSpPr>
          <p:cNvPr id="24" name="TextBox 23"/>
          <p:cNvSpPr txBox="1"/>
          <p:nvPr/>
        </p:nvSpPr>
        <p:spPr>
          <a:xfrm>
            <a:off x="5191992" y="2419494"/>
            <a:ext cx="5476008" cy="1015663"/>
          </a:xfrm>
          <a:prstGeom prst="rect">
            <a:avLst/>
          </a:prstGeom>
          <a:noFill/>
        </p:spPr>
        <p:txBody>
          <a:bodyPr wrap="square" rtlCol="0">
            <a:spAutoFit/>
          </a:bodyPr>
          <a:lstStyle/>
          <a:p>
            <a:r>
              <a:rPr lang="en-US" sz="3000" dirty="0">
                <a:solidFill>
                  <a:schemeClr val="tx1">
                    <a:lumMod val="65000"/>
                    <a:lumOff val="35000"/>
                  </a:schemeClr>
                </a:solidFill>
              </a:rPr>
              <a:t>Proven</a:t>
            </a:r>
            <a:r>
              <a:rPr lang="en-US" sz="3000" b="1" dirty="0">
                <a:solidFill>
                  <a:schemeClr val="tx1">
                    <a:lumMod val="65000"/>
                    <a:lumOff val="35000"/>
                  </a:schemeClr>
                </a:solidFill>
              </a:rPr>
              <a:t> </a:t>
            </a:r>
          </a:p>
          <a:p>
            <a:r>
              <a:rPr lang="en-US" sz="3000" dirty="0">
                <a:solidFill>
                  <a:schemeClr val="tx1">
                    <a:lumMod val="65000"/>
                    <a:lumOff val="35000"/>
                  </a:schemeClr>
                </a:solidFill>
              </a:rPr>
              <a:t>Quality</a:t>
            </a:r>
          </a:p>
        </p:txBody>
      </p:sp>
      <p:sp>
        <p:nvSpPr>
          <p:cNvPr id="25" name="TextBox 24"/>
          <p:cNvSpPr txBox="1"/>
          <p:nvPr/>
        </p:nvSpPr>
        <p:spPr>
          <a:xfrm>
            <a:off x="1920000" y="3905393"/>
            <a:ext cx="8748000" cy="1477328"/>
          </a:xfrm>
          <a:prstGeom prst="rect">
            <a:avLst/>
          </a:prstGeom>
          <a:noFill/>
        </p:spPr>
        <p:txBody>
          <a:bodyPr wrap="square" rtlCol="0">
            <a:spAutoFit/>
          </a:bodyPr>
          <a:lstStyle/>
          <a:p>
            <a:r>
              <a:rPr lang="en-US" sz="3000">
                <a:solidFill>
                  <a:schemeClr val="tx1">
                    <a:lumMod val="65000"/>
                    <a:lumOff val="35000"/>
                  </a:schemeClr>
                </a:solidFill>
              </a:rPr>
              <a:t>Level of</a:t>
            </a:r>
          </a:p>
          <a:p>
            <a:r>
              <a:rPr lang="en-US" sz="3000">
                <a:solidFill>
                  <a:schemeClr val="tx1">
                    <a:lumMod val="65000"/>
                    <a:lumOff val="35000"/>
                  </a:schemeClr>
                </a:solidFill>
              </a:rPr>
              <a:t>Conformity	 </a:t>
            </a:r>
          </a:p>
          <a:p>
            <a:r>
              <a:rPr lang="en-US" sz="3000">
                <a:solidFill>
                  <a:schemeClr val="tx1">
                    <a:lumMod val="65000"/>
                    <a:lumOff val="35000"/>
                  </a:schemeClr>
                </a:solidFill>
              </a:rPr>
              <a:t>Assessment</a:t>
            </a:r>
          </a:p>
        </p:txBody>
      </p:sp>
      <p:sp>
        <p:nvSpPr>
          <p:cNvPr id="26" name="TextBox 25"/>
          <p:cNvSpPr txBox="1"/>
          <p:nvPr/>
        </p:nvSpPr>
        <p:spPr>
          <a:xfrm>
            <a:off x="4522694" y="4385607"/>
            <a:ext cx="6145306" cy="553998"/>
          </a:xfrm>
          <a:prstGeom prst="rect">
            <a:avLst/>
          </a:prstGeom>
          <a:noFill/>
        </p:spPr>
        <p:txBody>
          <a:bodyPr wrap="square" rtlCol="0">
            <a:spAutoFit/>
          </a:bodyPr>
          <a:lstStyle/>
          <a:p>
            <a:r>
              <a:rPr lang="en-US" sz="3000" dirty="0">
                <a:solidFill>
                  <a:schemeClr val="tx1">
                    <a:lumMod val="65000"/>
                    <a:lumOff val="35000"/>
                  </a:schemeClr>
                </a:solidFill>
              </a:rPr>
              <a:t>=      Risk level</a:t>
            </a:r>
          </a:p>
        </p:txBody>
      </p:sp>
      <p:sp>
        <p:nvSpPr>
          <p:cNvPr id="28" name="TextBox 27"/>
          <p:cNvSpPr txBox="1"/>
          <p:nvPr/>
        </p:nvSpPr>
        <p:spPr>
          <a:xfrm>
            <a:off x="4522694" y="4943252"/>
            <a:ext cx="6145306" cy="553998"/>
          </a:xfrm>
          <a:prstGeom prst="rect">
            <a:avLst/>
          </a:prstGeom>
          <a:noFill/>
        </p:spPr>
        <p:txBody>
          <a:bodyPr wrap="square" rtlCol="0">
            <a:spAutoFit/>
          </a:bodyPr>
          <a:lstStyle/>
          <a:p>
            <a:r>
              <a:rPr lang="en-US" sz="3000" b="1" dirty="0">
                <a:solidFill>
                  <a:schemeClr val="tx1">
                    <a:lumMod val="65000"/>
                    <a:lumOff val="35000"/>
                  </a:schemeClr>
                </a:solidFill>
              </a:rPr>
              <a:t>=      </a:t>
            </a:r>
            <a:r>
              <a:rPr lang="en-US" sz="3000" dirty="0">
                <a:solidFill>
                  <a:schemeClr val="tx1">
                    <a:lumMod val="65000"/>
                    <a:lumOff val="35000"/>
                  </a:schemeClr>
                </a:solidFill>
              </a:rPr>
              <a:t>Confidence</a:t>
            </a:r>
          </a:p>
        </p:txBody>
      </p:sp>
      <p:sp>
        <p:nvSpPr>
          <p:cNvPr id="29" name="TextBox 28"/>
          <p:cNvSpPr txBox="1"/>
          <p:nvPr/>
        </p:nvSpPr>
        <p:spPr>
          <a:xfrm>
            <a:off x="4522694" y="5490507"/>
            <a:ext cx="6145306" cy="553998"/>
          </a:xfrm>
          <a:prstGeom prst="rect">
            <a:avLst/>
          </a:prstGeom>
          <a:noFill/>
        </p:spPr>
        <p:txBody>
          <a:bodyPr wrap="square" rtlCol="0">
            <a:spAutoFit/>
          </a:bodyPr>
          <a:lstStyle/>
          <a:p>
            <a:r>
              <a:rPr lang="en-US" sz="3000">
                <a:solidFill>
                  <a:schemeClr val="tx1">
                    <a:lumMod val="65000"/>
                    <a:lumOff val="35000"/>
                  </a:schemeClr>
                </a:solidFill>
              </a:rPr>
              <a:t>=      Value</a:t>
            </a:r>
          </a:p>
        </p:txBody>
      </p:sp>
      <p:sp>
        <p:nvSpPr>
          <p:cNvPr id="3" name="Right Brace 2"/>
          <p:cNvSpPr/>
          <p:nvPr/>
        </p:nvSpPr>
        <p:spPr>
          <a:xfrm>
            <a:off x="4177542" y="3972346"/>
            <a:ext cx="415637" cy="1360170"/>
          </a:xfrm>
          <a:prstGeom prst="rightBrace">
            <a:avLst>
              <a:gd name="adj1" fmla="val 35833"/>
              <a:gd name="adj2" fmla="val 50000"/>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162255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D920AF-59C7-43D9-88C5-DD7E8AE9C949}"/>
              </a:ext>
            </a:extLst>
          </p:cNvPr>
          <p:cNvSpPr txBox="1"/>
          <p:nvPr/>
        </p:nvSpPr>
        <p:spPr>
          <a:xfrm>
            <a:off x="1913778" y="1514806"/>
            <a:ext cx="8754223" cy="584775"/>
          </a:xfrm>
          <a:prstGeom prst="rect">
            <a:avLst/>
          </a:prstGeom>
          <a:noFill/>
        </p:spPr>
        <p:txBody>
          <a:bodyPr wrap="square" rtlCol="0">
            <a:spAutoFit/>
          </a:bodyPr>
          <a:lstStyle/>
          <a:p>
            <a:pPr>
              <a:spcAft>
                <a:spcPts val="1200"/>
              </a:spcAft>
            </a:pPr>
            <a:r>
              <a:rPr lang="en-GB" sz="3200" dirty="0">
                <a:solidFill>
                  <a:schemeClr val="tx1">
                    <a:lumMod val="65000"/>
                    <a:lumOff val="35000"/>
                  </a:schemeClr>
                </a:solidFill>
              </a:rPr>
              <a:t>2 aspects:</a:t>
            </a:r>
          </a:p>
        </p:txBody>
      </p:sp>
      <p:sp>
        <p:nvSpPr>
          <p:cNvPr id="5" name="TextBox 4">
            <a:extLst>
              <a:ext uri="{FF2B5EF4-FFF2-40B4-BE49-F238E27FC236}">
                <a16:creationId xmlns:a16="http://schemas.microsoft.com/office/drawing/2014/main" id="{AB83107E-76B6-4B84-A701-9D31B823DEA7}"/>
              </a:ext>
            </a:extLst>
          </p:cNvPr>
          <p:cNvSpPr txBox="1"/>
          <p:nvPr/>
        </p:nvSpPr>
        <p:spPr>
          <a:xfrm>
            <a:off x="2470148" y="4617674"/>
            <a:ext cx="8187397" cy="1138773"/>
          </a:xfrm>
          <a:prstGeom prst="rect">
            <a:avLst/>
          </a:prstGeom>
          <a:noFill/>
        </p:spPr>
        <p:txBody>
          <a:bodyPr wrap="square" rtlCol="0">
            <a:spAutoFit/>
          </a:bodyPr>
          <a:lstStyle/>
          <a:p>
            <a:r>
              <a:rPr lang="en-GB" sz="2400" dirty="0"/>
              <a:t>ISO/IEC 17000 series is a basis for how to do formalized CA</a:t>
            </a:r>
          </a:p>
          <a:p>
            <a:r>
              <a:rPr lang="en-GB" sz="2000" dirty="0" err="1"/>
              <a:t>Eg</a:t>
            </a:r>
            <a:r>
              <a:rPr lang="en-GB" sz="2000" dirty="0"/>
              <a:t>: defines Type 1 and Type 5 certification, etc.</a:t>
            </a:r>
          </a:p>
        </p:txBody>
      </p:sp>
      <p:sp>
        <p:nvSpPr>
          <p:cNvPr id="7" name="TextBox 6">
            <a:extLst>
              <a:ext uri="{FF2B5EF4-FFF2-40B4-BE49-F238E27FC236}">
                <a16:creationId xmlns:a16="http://schemas.microsoft.com/office/drawing/2014/main" id="{6B449CA2-7A3D-4001-B698-3C260EDA1CC1}"/>
              </a:ext>
            </a:extLst>
          </p:cNvPr>
          <p:cNvSpPr txBox="1"/>
          <p:nvPr/>
        </p:nvSpPr>
        <p:spPr>
          <a:xfrm>
            <a:off x="1903322" y="2258050"/>
            <a:ext cx="8754223" cy="584775"/>
          </a:xfrm>
          <a:prstGeom prst="rect">
            <a:avLst/>
          </a:prstGeom>
          <a:noFill/>
        </p:spPr>
        <p:txBody>
          <a:bodyPr wrap="square" rtlCol="0">
            <a:spAutoFit/>
          </a:bodyPr>
          <a:lstStyle/>
          <a:p>
            <a:pPr>
              <a:spcAft>
                <a:spcPts val="1200"/>
              </a:spcAft>
            </a:pPr>
            <a:r>
              <a:rPr lang="en-GB" sz="3200" b="1">
                <a:solidFill>
                  <a:schemeClr val="tx1">
                    <a:lumMod val="65000"/>
                    <a:lumOff val="35000"/>
                  </a:schemeClr>
                </a:solidFill>
                <a:sym typeface="Wingdings" panose="05000000000000000000" pitchFamily="2" charset="2"/>
              </a:rPr>
              <a:t> Product/service s</a:t>
            </a:r>
            <a:r>
              <a:rPr lang="en-GB" sz="3200" b="1">
                <a:solidFill>
                  <a:schemeClr val="tx1">
                    <a:lumMod val="65000"/>
                    <a:lumOff val="35000"/>
                  </a:schemeClr>
                </a:solidFill>
              </a:rPr>
              <a:t>tandard’s requirements</a:t>
            </a:r>
          </a:p>
        </p:txBody>
      </p:sp>
      <p:sp>
        <p:nvSpPr>
          <p:cNvPr id="8" name="TextBox 7">
            <a:extLst>
              <a:ext uri="{FF2B5EF4-FFF2-40B4-BE49-F238E27FC236}">
                <a16:creationId xmlns:a16="http://schemas.microsoft.com/office/drawing/2014/main" id="{BE32F3A3-C49A-453E-B00E-90C8FFA41DC2}"/>
              </a:ext>
            </a:extLst>
          </p:cNvPr>
          <p:cNvSpPr txBox="1"/>
          <p:nvPr/>
        </p:nvSpPr>
        <p:spPr>
          <a:xfrm>
            <a:off x="1903322" y="4056370"/>
            <a:ext cx="8754223" cy="584775"/>
          </a:xfrm>
          <a:prstGeom prst="rect">
            <a:avLst/>
          </a:prstGeom>
          <a:noFill/>
        </p:spPr>
        <p:txBody>
          <a:bodyPr wrap="square" rtlCol="0">
            <a:spAutoFit/>
          </a:bodyPr>
          <a:lstStyle/>
          <a:p>
            <a:pPr>
              <a:spcAft>
                <a:spcPts val="1200"/>
              </a:spcAft>
            </a:pPr>
            <a:r>
              <a:rPr lang="en-GB" sz="3200" b="1">
                <a:solidFill>
                  <a:schemeClr val="tx1">
                    <a:lumMod val="65000"/>
                    <a:lumOff val="35000"/>
                  </a:schemeClr>
                </a:solidFill>
                <a:sym typeface="Wingdings" panose="05000000000000000000" pitchFamily="2" charset="2"/>
              </a:rPr>
              <a:t> S</a:t>
            </a:r>
            <a:r>
              <a:rPr lang="en-GB" sz="3200" b="1">
                <a:solidFill>
                  <a:schemeClr val="tx1">
                    <a:lumMod val="65000"/>
                    <a:lumOff val="35000"/>
                  </a:schemeClr>
                </a:solidFill>
              </a:rPr>
              <a:t>tandardized CA</a:t>
            </a:r>
          </a:p>
        </p:txBody>
      </p:sp>
      <p:sp>
        <p:nvSpPr>
          <p:cNvPr id="9" name="TextBox 8">
            <a:extLst>
              <a:ext uri="{FF2B5EF4-FFF2-40B4-BE49-F238E27FC236}">
                <a16:creationId xmlns:a16="http://schemas.microsoft.com/office/drawing/2014/main" id="{0E1F5FCF-E57F-4DCF-83C7-B05D66B0E633}"/>
              </a:ext>
            </a:extLst>
          </p:cNvPr>
          <p:cNvSpPr txBox="1"/>
          <p:nvPr/>
        </p:nvSpPr>
        <p:spPr>
          <a:xfrm>
            <a:off x="2470148" y="2842801"/>
            <a:ext cx="8187397" cy="830997"/>
          </a:xfrm>
          <a:prstGeom prst="rect">
            <a:avLst/>
          </a:prstGeom>
          <a:noFill/>
        </p:spPr>
        <p:txBody>
          <a:bodyPr wrap="square" rtlCol="0">
            <a:spAutoFit/>
          </a:bodyPr>
          <a:lstStyle/>
          <a:p>
            <a:r>
              <a:rPr lang="en-GB" sz="2400"/>
              <a:t>CA is used to demonstrate that products and services conform to requirements in standards</a:t>
            </a:r>
          </a:p>
        </p:txBody>
      </p:sp>
      <p:sp>
        <p:nvSpPr>
          <p:cNvPr id="2" name="Title 1">
            <a:extLst>
              <a:ext uri="{FF2B5EF4-FFF2-40B4-BE49-F238E27FC236}">
                <a16:creationId xmlns:a16="http://schemas.microsoft.com/office/drawing/2014/main" id="{9E4AF91B-63E0-E90D-0262-E56EF440F6F5}"/>
              </a:ext>
            </a:extLst>
          </p:cNvPr>
          <p:cNvSpPr>
            <a:spLocks noGrp="1"/>
          </p:cNvSpPr>
          <p:nvPr>
            <p:ph type="title"/>
          </p:nvPr>
        </p:nvSpPr>
        <p:spPr/>
        <p:txBody>
          <a:bodyPr>
            <a:normAutofit/>
          </a:bodyPr>
          <a:lstStyle/>
          <a:p>
            <a:r>
              <a:rPr lang="en-US" sz="4400" kern="1200" spc="30" baseline="0" dirty="0">
                <a:solidFill>
                  <a:srgbClr val="0060A9"/>
                </a:solidFill>
                <a:latin typeface="Arial" panose="020B0604020202020204" pitchFamily="34" charset="0"/>
                <a:ea typeface="+mj-ea"/>
                <a:cs typeface="Arial" panose="020B0604020202020204" pitchFamily="34" charset="0"/>
              </a:rPr>
              <a:t>How do Standards and CA fit together?</a:t>
            </a:r>
            <a:endParaRPr lang="en-GB" sz="4400" dirty="0"/>
          </a:p>
        </p:txBody>
      </p:sp>
    </p:spTree>
    <p:extLst>
      <p:ext uri="{BB962C8B-B14F-4D97-AF65-F5344CB8AC3E}">
        <p14:creationId xmlns:p14="http://schemas.microsoft.com/office/powerpoint/2010/main" val="2627088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A267029-E16E-484C-91AC-63C2B79767A3}"/>
              </a:ext>
            </a:extLst>
          </p:cNvPr>
          <p:cNvSpPr txBox="1"/>
          <p:nvPr/>
        </p:nvSpPr>
        <p:spPr>
          <a:xfrm>
            <a:off x="6700912" y="1533378"/>
            <a:ext cx="3967089" cy="400110"/>
          </a:xfrm>
          <a:prstGeom prst="rect">
            <a:avLst/>
          </a:prstGeom>
          <a:noFill/>
        </p:spPr>
        <p:txBody>
          <a:bodyPr wrap="square" rtlCol="0">
            <a:spAutoFit/>
          </a:bodyPr>
          <a:lstStyle/>
          <a:p>
            <a:r>
              <a:rPr lang="en-GB" sz="2000" b="1">
                <a:solidFill>
                  <a:schemeClr val="tx1">
                    <a:lumMod val="65000"/>
                    <a:lumOff val="35000"/>
                  </a:schemeClr>
                </a:solidFill>
              </a:rPr>
              <a:t>SD = Standards Development</a:t>
            </a:r>
          </a:p>
        </p:txBody>
      </p:sp>
      <p:sp>
        <p:nvSpPr>
          <p:cNvPr id="6" name="TextBox 5">
            <a:extLst>
              <a:ext uri="{FF2B5EF4-FFF2-40B4-BE49-F238E27FC236}">
                <a16:creationId xmlns:a16="http://schemas.microsoft.com/office/drawing/2014/main" id="{B551BA69-EE2F-49EC-B5EB-FF40AE3F48A6}"/>
              </a:ext>
            </a:extLst>
          </p:cNvPr>
          <p:cNvSpPr txBox="1"/>
          <p:nvPr/>
        </p:nvSpPr>
        <p:spPr>
          <a:xfrm>
            <a:off x="6700912" y="3964744"/>
            <a:ext cx="3967089" cy="400110"/>
          </a:xfrm>
          <a:prstGeom prst="rect">
            <a:avLst/>
          </a:prstGeom>
          <a:noFill/>
        </p:spPr>
        <p:txBody>
          <a:bodyPr wrap="square" rtlCol="0">
            <a:spAutoFit/>
          </a:bodyPr>
          <a:lstStyle/>
          <a:p>
            <a:r>
              <a:rPr lang="en-GB" sz="2000" b="1">
                <a:solidFill>
                  <a:schemeClr val="tx1">
                    <a:lumMod val="65000"/>
                    <a:lumOff val="35000"/>
                  </a:schemeClr>
                </a:solidFill>
              </a:rPr>
              <a:t>SMB manages SD</a:t>
            </a:r>
          </a:p>
        </p:txBody>
      </p:sp>
      <p:sp>
        <p:nvSpPr>
          <p:cNvPr id="7" name="TextBox 6">
            <a:extLst>
              <a:ext uri="{FF2B5EF4-FFF2-40B4-BE49-F238E27FC236}">
                <a16:creationId xmlns:a16="http://schemas.microsoft.com/office/drawing/2014/main" id="{DD280FBB-4479-4BD2-9965-5088EFFCD99A}"/>
              </a:ext>
            </a:extLst>
          </p:cNvPr>
          <p:cNvSpPr txBox="1"/>
          <p:nvPr/>
        </p:nvSpPr>
        <p:spPr>
          <a:xfrm>
            <a:off x="6700912" y="4496972"/>
            <a:ext cx="3967089" cy="400110"/>
          </a:xfrm>
          <a:prstGeom prst="rect">
            <a:avLst/>
          </a:prstGeom>
          <a:noFill/>
        </p:spPr>
        <p:txBody>
          <a:bodyPr wrap="square" rtlCol="0">
            <a:spAutoFit/>
          </a:bodyPr>
          <a:lstStyle/>
          <a:p>
            <a:r>
              <a:rPr lang="en-GB" sz="2000" b="1">
                <a:solidFill>
                  <a:schemeClr val="tx1">
                    <a:lumMod val="65000"/>
                    <a:lumOff val="35000"/>
                  </a:schemeClr>
                </a:solidFill>
              </a:rPr>
              <a:t>CAB manages CA</a:t>
            </a:r>
          </a:p>
        </p:txBody>
      </p:sp>
      <p:sp>
        <p:nvSpPr>
          <p:cNvPr id="8" name="TextBox 7">
            <a:extLst>
              <a:ext uri="{FF2B5EF4-FFF2-40B4-BE49-F238E27FC236}">
                <a16:creationId xmlns:a16="http://schemas.microsoft.com/office/drawing/2014/main" id="{9811BF2B-D95A-467C-AED6-3804E54D8F38}"/>
              </a:ext>
            </a:extLst>
          </p:cNvPr>
          <p:cNvSpPr txBox="1"/>
          <p:nvPr/>
        </p:nvSpPr>
        <p:spPr>
          <a:xfrm>
            <a:off x="6700912" y="2161735"/>
            <a:ext cx="3967089" cy="707886"/>
          </a:xfrm>
          <a:prstGeom prst="rect">
            <a:avLst/>
          </a:prstGeom>
          <a:noFill/>
        </p:spPr>
        <p:txBody>
          <a:bodyPr wrap="square" rtlCol="0">
            <a:spAutoFit/>
          </a:bodyPr>
          <a:lstStyle/>
          <a:p>
            <a:r>
              <a:rPr lang="en-GB" sz="2000" b="1" dirty="0">
                <a:solidFill>
                  <a:schemeClr val="tx1">
                    <a:lumMod val="65000"/>
                    <a:lumOff val="35000"/>
                  </a:schemeClr>
                </a:solidFill>
              </a:rPr>
              <a:t>According to the IEC Statutes and Rules of Procedure</a:t>
            </a:r>
          </a:p>
        </p:txBody>
      </p:sp>
      <p:sp>
        <p:nvSpPr>
          <p:cNvPr id="9" name="TextBox 8">
            <a:extLst>
              <a:ext uri="{FF2B5EF4-FFF2-40B4-BE49-F238E27FC236}">
                <a16:creationId xmlns:a16="http://schemas.microsoft.com/office/drawing/2014/main" id="{2B1418B9-1CDE-48B7-ABBB-3730F54EAE9D}"/>
              </a:ext>
            </a:extLst>
          </p:cNvPr>
          <p:cNvSpPr txBox="1"/>
          <p:nvPr/>
        </p:nvSpPr>
        <p:spPr>
          <a:xfrm>
            <a:off x="6700912" y="2876843"/>
            <a:ext cx="3967089" cy="923330"/>
          </a:xfrm>
          <a:prstGeom prst="rect">
            <a:avLst/>
          </a:prstGeom>
          <a:noFill/>
        </p:spPr>
        <p:txBody>
          <a:bodyPr wrap="square" rtlCol="0">
            <a:spAutoFit/>
          </a:bodyPr>
          <a:lstStyle/>
          <a:p>
            <a:r>
              <a:rPr lang="en-GB">
                <a:solidFill>
                  <a:schemeClr val="tx1">
                    <a:lumMod val="65000"/>
                    <a:lumOff val="35000"/>
                  </a:schemeClr>
                </a:solidFill>
              </a:rPr>
              <a:t>Council through the Council Board delegates the responsibility of IEC SD and CA as follows: </a:t>
            </a:r>
          </a:p>
        </p:txBody>
      </p:sp>
      <p:sp>
        <p:nvSpPr>
          <p:cNvPr id="10" name="TextBox 9">
            <a:extLst>
              <a:ext uri="{FF2B5EF4-FFF2-40B4-BE49-F238E27FC236}">
                <a16:creationId xmlns:a16="http://schemas.microsoft.com/office/drawing/2014/main" id="{94657F6B-B0E3-4585-991A-4336F33CA5EE}"/>
              </a:ext>
            </a:extLst>
          </p:cNvPr>
          <p:cNvSpPr txBox="1"/>
          <p:nvPr/>
        </p:nvSpPr>
        <p:spPr>
          <a:xfrm>
            <a:off x="6700912" y="5085471"/>
            <a:ext cx="3967089" cy="400110"/>
          </a:xfrm>
          <a:prstGeom prst="rect">
            <a:avLst/>
          </a:prstGeom>
          <a:noFill/>
        </p:spPr>
        <p:txBody>
          <a:bodyPr wrap="square" rtlCol="0">
            <a:spAutoFit/>
          </a:bodyPr>
          <a:lstStyle/>
          <a:p>
            <a:r>
              <a:rPr lang="en-GB" sz="2000">
                <a:solidFill>
                  <a:srgbClr val="FF0000"/>
                </a:solidFill>
                <a:sym typeface="Wingdings" panose="05000000000000000000" pitchFamily="2" charset="2"/>
              </a:rPr>
              <a:t></a:t>
            </a:r>
            <a:r>
              <a:rPr lang="en-GB">
                <a:solidFill>
                  <a:schemeClr val="tx1">
                    <a:lumMod val="65000"/>
                    <a:lumOff val="35000"/>
                  </a:schemeClr>
                </a:solidFill>
                <a:sym typeface="Wingdings" panose="05000000000000000000" pitchFamily="2" charset="2"/>
              </a:rPr>
              <a:t> </a:t>
            </a:r>
            <a:r>
              <a:rPr lang="en-GB">
                <a:solidFill>
                  <a:schemeClr val="tx1">
                    <a:lumMod val="65000"/>
                    <a:lumOff val="35000"/>
                  </a:schemeClr>
                </a:solidFill>
              </a:rPr>
              <a:t>Separation of powers</a:t>
            </a:r>
          </a:p>
        </p:txBody>
      </p:sp>
      <p:grpSp>
        <p:nvGrpSpPr>
          <p:cNvPr id="11" name="Group 10">
            <a:extLst>
              <a:ext uri="{FF2B5EF4-FFF2-40B4-BE49-F238E27FC236}">
                <a16:creationId xmlns:a16="http://schemas.microsoft.com/office/drawing/2014/main" id="{184AB3B0-FD68-4AB8-AF9C-6FF393B668FD}"/>
              </a:ext>
            </a:extLst>
          </p:cNvPr>
          <p:cNvGrpSpPr/>
          <p:nvPr/>
        </p:nvGrpSpPr>
        <p:grpSpPr>
          <a:xfrm>
            <a:off x="821935" y="1191126"/>
            <a:ext cx="4782174" cy="4845610"/>
            <a:chOff x="4061922" y="89842"/>
            <a:chExt cx="4458658" cy="4620927"/>
          </a:xfrm>
        </p:grpSpPr>
        <p:grpSp>
          <p:nvGrpSpPr>
            <p:cNvPr id="12" name="Group 11">
              <a:extLst>
                <a:ext uri="{FF2B5EF4-FFF2-40B4-BE49-F238E27FC236}">
                  <a16:creationId xmlns:a16="http://schemas.microsoft.com/office/drawing/2014/main" id="{EA898CD5-C9CC-4053-B6B6-5338CCBB1B4C}"/>
                </a:ext>
              </a:extLst>
            </p:cNvPr>
            <p:cNvGrpSpPr/>
            <p:nvPr/>
          </p:nvGrpSpPr>
          <p:grpSpPr>
            <a:xfrm>
              <a:off x="4061922" y="3156695"/>
              <a:ext cx="1040945" cy="1554074"/>
              <a:chOff x="1538207" y="1562268"/>
              <a:chExt cx="1619250" cy="2573860"/>
            </a:xfrm>
          </p:grpSpPr>
          <p:pic>
            <p:nvPicPr>
              <p:cNvPr id="32" name="Picture 31">
                <a:extLst>
                  <a:ext uri="{FF2B5EF4-FFF2-40B4-BE49-F238E27FC236}">
                    <a16:creationId xmlns:a16="http://schemas.microsoft.com/office/drawing/2014/main" id="{6CEC66F1-5796-445B-BD69-B19C776DBD56}"/>
                  </a:ext>
                </a:extLst>
              </p:cNvPr>
              <p:cNvPicPr>
                <a:picLocks noChangeAspect="1"/>
              </p:cNvPicPr>
              <p:nvPr/>
            </p:nvPicPr>
            <p:blipFill>
              <a:blip r:embed="rId3"/>
              <a:stretch>
                <a:fillRect/>
              </a:stretch>
            </p:blipFill>
            <p:spPr>
              <a:xfrm>
                <a:off x="1538207" y="1562268"/>
                <a:ext cx="1619250" cy="590550"/>
              </a:xfrm>
              <a:prstGeom prst="rect">
                <a:avLst/>
              </a:prstGeom>
            </p:spPr>
          </p:pic>
          <p:pic>
            <p:nvPicPr>
              <p:cNvPr id="33" name="Picture 32">
                <a:extLst>
                  <a:ext uri="{FF2B5EF4-FFF2-40B4-BE49-F238E27FC236}">
                    <a16:creationId xmlns:a16="http://schemas.microsoft.com/office/drawing/2014/main" id="{861AFFA1-CBB4-43EE-96B8-BE28C9390A77}"/>
                  </a:ext>
                </a:extLst>
              </p:cNvPr>
              <p:cNvPicPr>
                <a:picLocks noChangeAspect="1"/>
              </p:cNvPicPr>
              <p:nvPr/>
            </p:nvPicPr>
            <p:blipFill>
              <a:blip r:embed="rId4"/>
              <a:stretch>
                <a:fillRect/>
              </a:stretch>
            </p:blipFill>
            <p:spPr>
              <a:xfrm>
                <a:off x="1543927" y="2234125"/>
                <a:ext cx="1613530" cy="581025"/>
              </a:xfrm>
              <a:prstGeom prst="rect">
                <a:avLst/>
              </a:prstGeom>
            </p:spPr>
          </p:pic>
          <p:pic>
            <p:nvPicPr>
              <p:cNvPr id="34" name="Picture 33">
                <a:extLst>
                  <a:ext uri="{FF2B5EF4-FFF2-40B4-BE49-F238E27FC236}">
                    <a16:creationId xmlns:a16="http://schemas.microsoft.com/office/drawing/2014/main" id="{AC31358A-CD21-40E7-99DB-4233191D897E}"/>
                  </a:ext>
                </a:extLst>
              </p:cNvPr>
              <p:cNvPicPr>
                <a:picLocks noChangeAspect="1"/>
              </p:cNvPicPr>
              <p:nvPr/>
            </p:nvPicPr>
            <p:blipFill>
              <a:blip r:embed="rId5"/>
              <a:stretch>
                <a:fillRect/>
              </a:stretch>
            </p:blipFill>
            <p:spPr>
              <a:xfrm>
                <a:off x="1543927" y="2896457"/>
                <a:ext cx="1613530" cy="581025"/>
              </a:xfrm>
              <a:prstGeom prst="rect">
                <a:avLst/>
              </a:prstGeom>
            </p:spPr>
          </p:pic>
          <p:pic>
            <p:nvPicPr>
              <p:cNvPr id="35" name="Picture 34">
                <a:extLst>
                  <a:ext uri="{FF2B5EF4-FFF2-40B4-BE49-F238E27FC236}">
                    <a16:creationId xmlns:a16="http://schemas.microsoft.com/office/drawing/2014/main" id="{3E88F237-8DB9-425C-96D2-08A356FAA9FB}"/>
                  </a:ext>
                </a:extLst>
              </p:cNvPr>
              <p:cNvPicPr>
                <a:picLocks noChangeAspect="1"/>
              </p:cNvPicPr>
              <p:nvPr/>
            </p:nvPicPr>
            <p:blipFill rotWithShape="1">
              <a:blip r:embed="rId6"/>
              <a:srcRect b="3174"/>
              <a:stretch/>
            </p:blipFill>
            <p:spPr>
              <a:xfrm>
                <a:off x="1548942" y="3555102"/>
                <a:ext cx="1608515" cy="581026"/>
              </a:xfrm>
              <a:prstGeom prst="rect">
                <a:avLst/>
              </a:prstGeom>
            </p:spPr>
          </p:pic>
        </p:grpSp>
        <p:pic>
          <p:nvPicPr>
            <p:cNvPr id="13" name="Picture 12">
              <a:extLst>
                <a:ext uri="{FF2B5EF4-FFF2-40B4-BE49-F238E27FC236}">
                  <a16:creationId xmlns:a16="http://schemas.microsoft.com/office/drawing/2014/main" id="{70F7346E-D46F-4F21-AB45-A5EDFBC929E8}"/>
                </a:ext>
              </a:extLst>
            </p:cNvPr>
            <p:cNvPicPr>
              <a:picLocks noChangeAspect="1"/>
            </p:cNvPicPr>
            <p:nvPr/>
          </p:nvPicPr>
          <p:blipFill>
            <a:blip r:embed="rId7"/>
            <a:stretch>
              <a:fillRect/>
            </a:stretch>
          </p:blipFill>
          <p:spPr>
            <a:xfrm>
              <a:off x="5726112" y="3716181"/>
              <a:ext cx="1040945" cy="371331"/>
            </a:xfrm>
            <a:prstGeom prst="rect">
              <a:avLst/>
            </a:prstGeom>
          </p:spPr>
        </p:pic>
        <p:pic>
          <p:nvPicPr>
            <p:cNvPr id="14" name="Picture 13">
              <a:extLst>
                <a:ext uri="{FF2B5EF4-FFF2-40B4-BE49-F238E27FC236}">
                  <a16:creationId xmlns:a16="http://schemas.microsoft.com/office/drawing/2014/main" id="{07C1B363-9874-438B-B267-2C36E2A37380}"/>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0" b="97126" l="585" r="98246">
                          <a14:foregroundMark x1="585" y1="287" x2="57112" y2="14720"/>
                          <a14:foregroundMark x1="1170" y1="1437" x2="11696" y2="15805"/>
                          <a14:foregroundMark x1="11696" y1="15805" x2="14456" y2="15830"/>
                          <a14:foregroundMark x1="81812" y1="14815" x2="91813" y2="1437"/>
                          <a14:foregroundMark x1="91813" y1="1437" x2="14035" y2="1437"/>
                          <a14:foregroundMark x1="6243" y1="40580" x2="8647" y2="56092"/>
                          <a14:foregroundMark x1="3027" y1="19828" x2="5419" y2="35258"/>
                          <a14:foregroundMark x1="2938" y1="19253" x2="3027" y2="19828"/>
                          <a14:foregroundMark x1="2928" y1="19190" x2="2938" y2="19253"/>
                          <a14:foregroundMark x1="2760" y1="18103" x2="2778" y2="18221"/>
                          <a14:foregroundMark x1="2716" y1="17816" x2="2760" y2="18103"/>
                          <a14:foregroundMark x1="0" y1="287" x2="2716" y2="17816"/>
                          <a14:foregroundMark x1="3559" y1="81322" x2="0" y2="97989"/>
                          <a14:foregroundMark x1="3597" y1="81143" x2="3559" y2="81322"/>
                          <a14:foregroundMark x1="4050" y1="79023" x2="3928" y2="79593"/>
                          <a14:foregroundMark x1="7255" y1="64005" x2="4050" y2="79023"/>
                          <a14:foregroundMark x1="0" y1="97989" x2="41520" y2="99138"/>
                          <a14:foregroundMark x1="41520" y1="99138" x2="73684" y2="98563"/>
                          <a14:foregroundMark x1="73684" y1="98563" x2="99415" y2="90230"/>
                          <a14:foregroundMark x1="98471" y1="17816" x2="98246" y2="575"/>
                          <a14:foregroundMark x1="98479" y1="18409" x2="98471" y2="17816"/>
                          <a14:foregroundMark x1="98737" y1="38218" x2="98502" y2="20183"/>
                          <a14:foregroundMark x1="98748" y1="39080" x2="98737" y2="38218"/>
                          <a14:foregroundMark x1="99002" y1="58611" x2="98809" y2="43765"/>
                          <a14:foregroundMark x1="99012" y1="59351" x2="99008" y2="59058"/>
                          <a14:foregroundMark x1="99280" y1="79885" x2="99032" y2="60843"/>
                          <a14:foregroundMark x1="99284" y1="80172" x2="99280" y2="79885"/>
                          <a14:foregroundMark x1="99291" y1="80747" x2="99284" y2="80172"/>
                          <a14:foregroundMark x1="99295" y1="81034" x2="99291" y2="80747"/>
                          <a14:foregroundMark x1="99299" y1="81322" x2="99295" y2="81034"/>
                          <a14:foregroundMark x1="99415" y1="90230" x2="99299" y2="81322"/>
                          <a14:foregroundMark x1="98246" y1="575" x2="89474" y2="1149"/>
                          <a14:foregroundMark x1="9785" y1="16544" x2="15895" y2="16946"/>
                          <a14:foregroundMark x1="2924" y1="16092" x2="7513" y2="16394"/>
                          <a14:foregroundMark x1="64614" y1="22965" x2="84211" y2="35345"/>
                          <a14:foregroundMark x1="87682" y1="43731" x2="91228" y2="52299"/>
                          <a14:foregroundMark x1="84211" y1="35345" x2="84274" y2="35498"/>
                          <a14:foregroundMark x1="52948" y1="61612" x2="30994" y2="66954"/>
                          <a14:foregroundMark x1="91228" y1="52299" x2="67204" y2="58144"/>
                          <a14:foregroundMark x1="30994" y1="66954" x2="20113" y2="63845"/>
                          <a14:foregroundMark x1="20491" y1="20511" x2="16374" y2="20690"/>
                          <a14:foregroundMark x1="16374" y1="20690" x2="9419" y2="35271"/>
                          <a14:foregroundMark x1="83436" y1="35496" x2="82777" y2="23034"/>
                          <a14:foregroundMark x1="18129" y1="22701" x2="66082" y2="26149"/>
                          <a14:foregroundMark x1="66082" y1="26149" x2="36286" y2="35352"/>
                          <a14:foregroundMark x1="23588" y1="35314" x2="18713" y2="24425"/>
                          <a14:foregroundMark x1="18713" y1="24425" x2="22807" y2="24425"/>
                          <a14:foregroundMark x1="34172" y1="43568" x2="71345" y2="45977"/>
                          <a14:foregroundMark x1="71345" y1="45977" x2="52821" y2="55546"/>
                          <a14:foregroundMark x1="48101" y1="57726" x2="14035" y2="55172"/>
                          <a14:foregroundMark x1="14035" y1="55172" x2="22494" y2="43533"/>
                          <a14:foregroundMark x1="22222" y1="64943" x2="81287" y2="65230"/>
                          <a14:foregroundMark x1="81287" y1="65230" x2="61988" y2="78448"/>
                          <a14:foregroundMark x1="61988" y1="78448" x2="25146" y2="76437"/>
                          <a14:foregroundMark x1="25146" y1="76437" x2="41520" y2="65230"/>
                          <a14:foregroundMark x1="9911" y1="83594" x2="62573" y2="82759"/>
                          <a14:foregroundMark x1="62573" y1="82759" x2="84795" y2="92816"/>
                          <a14:foregroundMark x1="84795" y1="92816" x2="54971" y2="99425"/>
                          <a14:foregroundMark x1="54971" y1="99425" x2="11111" y2="97126"/>
                          <a14:foregroundMark x1="11111" y1="97126" x2="18713" y2="83621"/>
                          <a14:backgroundMark x1="2924" y1="18966" x2="2924" y2="18966"/>
                          <a14:backgroundMark x1="20468" y1="18966" x2="20468" y2="18966"/>
                          <a14:backgroundMark x1="41520" y1="18966" x2="41520" y2="18966"/>
                          <a14:backgroundMark x1="61988" y1="18966" x2="61988" y2="18966"/>
                          <a14:backgroundMark x1="81287" y1="18678" x2="81287" y2="18678"/>
                          <a14:backgroundMark x1="92982" y1="18966" x2="18129" y2="18678"/>
                          <a14:backgroundMark x1="98246" y1="18966" x2="98246" y2="18966"/>
                          <a14:backgroundMark x1="98246" y1="18391" x2="97661" y2="20115"/>
                          <a14:backgroundMark x1="98246" y1="17816" x2="98246" y2="17816"/>
                          <a14:backgroundMark x1="99415" y1="19828" x2="99415" y2="19828"/>
                          <a14:backgroundMark x1="19883" y1="19828" x2="19883" y2="19828"/>
                          <a14:backgroundMark x1="21053" y1="20115" x2="21053" y2="20115"/>
                          <a14:backgroundMark x1="2339" y1="18103" x2="2339" y2="18103"/>
                          <a14:backgroundMark x1="2924" y1="18966" x2="2924" y2="18966"/>
                          <a14:backgroundMark x1="2924" y1="19253" x2="2924" y2="19253"/>
                          <a14:backgroundMark x1="2924" y1="18966" x2="2924" y2="18966"/>
                          <a14:backgroundMark x1="3509" y1="18391" x2="3509" y2="18391"/>
                          <a14:backgroundMark x1="2339" y1="18391" x2="3509" y2="18966"/>
                          <a14:backgroundMark x1="3509" y1="39080" x2="3509" y2="39080"/>
                          <a14:backgroundMark x1="98246" y1="39080" x2="98246" y2="39080"/>
                          <a14:backgroundMark x1="99415" y1="39655" x2="4678" y2="39368"/>
                          <a14:backgroundMark x1="6433" y1="40517" x2="6433" y2="40517"/>
                          <a14:backgroundMark x1="5848" y1="40230" x2="5848" y2="40230"/>
                          <a14:backgroundMark x1="98246" y1="38218" x2="98246" y2="38218"/>
                          <a14:backgroundMark x1="3509" y1="19828" x2="3509" y2="19828"/>
                          <a14:backgroundMark x1="2339" y1="19828" x2="2339" y2="19828"/>
                          <a14:backgroundMark x1="3509" y1="17816" x2="3509" y2="17816"/>
                          <a14:backgroundMark x1="69591" y1="60057" x2="50292" y2="59483"/>
                          <a14:backgroundMark x1="15789" y1="60345" x2="585" y2="59770"/>
                          <a14:backgroundMark x1="53216" y1="61494" x2="53216" y2="61494"/>
                          <a14:backgroundMark x1="66667" y1="58333" x2="66667" y2="58333"/>
                          <a14:backgroundMark x1="97661" y1="59483" x2="98246" y2="60920"/>
                          <a14:backgroundMark x1="98246" y1="59195" x2="98830" y2="59195"/>
                          <a14:backgroundMark x1="99415" y1="59483" x2="99415" y2="59483"/>
                          <a14:backgroundMark x1="99415" y1="59483" x2="99415" y2="59483"/>
                          <a14:backgroundMark x1="99415" y1="58908" x2="99415" y2="58908"/>
                          <a14:backgroundMark x1="2924" y1="80747" x2="2924" y2="80747"/>
                          <a14:backgroundMark x1="4678" y1="80172" x2="4678" y2="80172"/>
                          <a14:backgroundMark x1="4678" y1="80172" x2="2339" y2="80172"/>
                          <a14:backgroundMark x1="4094" y1="81322" x2="4094" y2="81322"/>
                          <a14:backgroundMark x1="2924" y1="81322" x2="2924" y2="81322"/>
                          <a14:backgroundMark x1="3509" y1="79598" x2="3509" y2="79598"/>
                          <a14:backgroundMark x1="4094" y1="79023" x2="4094" y2="79023"/>
                          <a14:backgroundMark x1="4678" y1="80747" x2="3509" y2="81034"/>
                          <a14:backgroundMark x1="99415" y1="80172" x2="99415" y2="80172"/>
                          <a14:backgroundMark x1="98830" y1="80747" x2="98830" y2="80747"/>
                          <a14:backgroundMark x1="98830" y1="81322" x2="98830" y2="81322"/>
                          <a14:backgroundMark x1="98830" y1="79885" x2="98830" y2="79885"/>
                          <a14:backgroundMark x1="99415" y1="81034" x2="99415" y2="81034"/>
                        </a14:backgroundRemoval>
                      </a14:imgEffect>
                    </a14:imgLayer>
                  </a14:imgProps>
                </a:ext>
              </a:extLst>
            </a:blip>
            <a:srcRect l="-1" r="32" b="1156"/>
            <a:stretch/>
          </p:blipFill>
          <p:spPr>
            <a:xfrm>
              <a:off x="7523119" y="2985739"/>
              <a:ext cx="997461" cy="1701964"/>
            </a:xfrm>
            <a:prstGeom prst="rect">
              <a:avLst/>
            </a:prstGeom>
          </p:spPr>
        </p:pic>
        <p:grpSp>
          <p:nvGrpSpPr>
            <p:cNvPr id="15" name="Group 14">
              <a:extLst>
                <a:ext uri="{FF2B5EF4-FFF2-40B4-BE49-F238E27FC236}">
                  <a16:creationId xmlns:a16="http://schemas.microsoft.com/office/drawing/2014/main" id="{759ACFF3-1530-43F0-873D-10F485B865FD}"/>
                </a:ext>
              </a:extLst>
            </p:cNvPr>
            <p:cNvGrpSpPr/>
            <p:nvPr/>
          </p:nvGrpSpPr>
          <p:grpSpPr>
            <a:xfrm>
              <a:off x="4572000" y="89842"/>
              <a:ext cx="3675187" cy="3595723"/>
              <a:chOff x="4128139" y="-164554"/>
              <a:chExt cx="4176464" cy="4094707"/>
            </a:xfrm>
          </p:grpSpPr>
          <p:grpSp>
            <p:nvGrpSpPr>
              <p:cNvPr id="16" name="Group 15">
                <a:extLst>
                  <a:ext uri="{FF2B5EF4-FFF2-40B4-BE49-F238E27FC236}">
                    <a16:creationId xmlns:a16="http://schemas.microsoft.com/office/drawing/2014/main" id="{8A832988-4540-43EB-8B52-C2A1ADDF207F}"/>
                  </a:ext>
                </a:extLst>
              </p:cNvPr>
              <p:cNvGrpSpPr/>
              <p:nvPr/>
            </p:nvGrpSpPr>
            <p:grpSpPr>
              <a:xfrm>
                <a:off x="4139952" y="-164554"/>
                <a:ext cx="4164651" cy="3736232"/>
                <a:chOff x="445113" y="889200"/>
                <a:chExt cx="4164651" cy="3736232"/>
              </a:xfrm>
            </p:grpSpPr>
            <p:pic>
              <p:nvPicPr>
                <p:cNvPr id="22" name="Picture 21" descr="Shape, circle&#10;&#10;Description automatically generated">
                  <a:extLst>
                    <a:ext uri="{FF2B5EF4-FFF2-40B4-BE49-F238E27FC236}">
                      <a16:creationId xmlns:a16="http://schemas.microsoft.com/office/drawing/2014/main" id="{DA01437C-41D4-4A6B-AC0C-034D8C9DE5A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07933" y="1071157"/>
                  <a:ext cx="2902917" cy="2899994"/>
                </a:xfrm>
                <a:prstGeom prst="rect">
                  <a:avLst/>
                </a:prstGeom>
              </p:spPr>
            </p:pic>
            <p:pic>
              <p:nvPicPr>
                <p:cNvPr id="23" name="Picture 22">
                  <a:extLst>
                    <a:ext uri="{FF2B5EF4-FFF2-40B4-BE49-F238E27FC236}">
                      <a16:creationId xmlns:a16="http://schemas.microsoft.com/office/drawing/2014/main" id="{02522FE5-FE0A-4265-B9C2-015A4A8C9950}"/>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1251532" y="1506282"/>
                  <a:ext cx="2052000" cy="2052000"/>
                </a:xfrm>
                <a:prstGeom prst="rect">
                  <a:avLst/>
                </a:prstGeom>
              </p:spPr>
            </p:pic>
            <p:pic>
              <p:nvPicPr>
                <p:cNvPr id="24" name="Picture 23" descr="A picture containing text, businesscard&#10;&#10;Description automatically generated">
                  <a:extLst>
                    <a:ext uri="{FF2B5EF4-FFF2-40B4-BE49-F238E27FC236}">
                      <a16:creationId xmlns:a16="http://schemas.microsoft.com/office/drawing/2014/main" id="{27F71D12-BD01-4E8C-9FCF-63A05B4E874A}"/>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45113" y="2953874"/>
                  <a:ext cx="1530000" cy="1555220"/>
                </a:xfrm>
                <a:prstGeom prst="rect">
                  <a:avLst/>
                </a:prstGeom>
              </p:spPr>
            </p:pic>
            <p:pic>
              <p:nvPicPr>
                <p:cNvPr id="25" name="Picture 24" descr="Diagram&#10;&#10;Description automatically generated">
                  <a:extLst>
                    <a:ext uri="{FF2B5EF4-FFF2-40B4-BE49-F238E27FC236}">
                      <a16:creationId xmlns:a16="http://schemas.microsoft.com/office/drawing/2014/main" id="{7479B8CA-9693-449A-8C1A-5C4AE37B7CB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593897" y="3365432"/>
                  <a:ext cx="1484787" cy="1260000"/>
                </a:xfrm>
                <a:prstGeom prst="rect">
                  <a:avLst/>
                </a:prstGeom>
              </p:spPr>
            </p:pic>
            <p:pic>
              <p:nvPicPr>
                <p:cNvPr id="26" name="Picture 25" descr="Diagram&#10;&#10;Description automatically generated">
                  <a:extLst>
                    <a:ext uri="{FF2B5EF4-FFF2-40B4-BE49-F238E27FC236}">
                      <a16:creationId xmlns:a16="http://schemas.microsoft.com/office/drawing/2014/main" id="{6FD397A3-4ABA-49FD-8DFB-CB2DF19515B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622179" y="2920589"/>
                  <a:ext cx="1553880" cy="1548000"/>
                </a:xfrm>
                <a:prstGeom prst="rect">
                  <a:avLst/>
                </a:prstGeom>
              </p:spPr>
            </p:pic>
            <p:pic>
              <p:nvPicPr>
                <p:cNvPr id="27" name="Picture 26" descr="Text&#10;&#10;Description automatically generated">
                  <a:extLst>
                    <a:ext uri="{FF2B5EF4-FFF2-40B4-BE49-F238E27FC236}">
                      <a16:creationId xmlns:a16="http://schemas.microsoft.com/office/drawing/2014/main" id="{D970AF43-70C8-4E25-8486-A8981FAC6638}"/>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060768" y="1593706"/>
                  <a:ext cx="1045340" cy="748336"/>
                </a:xfrm>
                <a:prstGeom prst="rect">
                  <a:avLst/>
                </a:prstGeom>
              </p:spPr>
            </p:pic>
            <p:pic>
              <p:nvPicPr>
                <p:cNvPr id="28" name="Picture 27" descr="Graphical user interface, website&#10;&#10;Description automatically generated">
                  <a:extLst>
                    <a:ext uri="{FF2B5EF4-FFF2-40B4-BE49-F238E27FC236}">
                      <a16:creationId xmlns:a16="http://schemas.microsoft.com/office/drawing/2014/main" id="{719DAA74-40AF-4C9D-9751-A6B52E476EA9}"/>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163527" y="2144335"/>
                  <a:ext cx="980124" cy="590400"/>
                </a:xfrm>
                <a:prstGeom prst="rect">
                  <a:avLst/>
                </a:prstGeom>
              </p:spPr>
            </p:pic>
            <p:pic>
              <p:nvPicPr>
                <p:cNvPr id="29" name="Picture 28" descr="A picture containing text, electronics, display&#10;&#10;Description automatically generated">
                  <a:extLst>
                    <a:ext uri="{FF2B5EF4-FFF2-40B4-BE49-F238E27FC236}">
                      <a16:creationId xmlns:a16="http://schemas.microsoft.com/office/drawing/2014/main" id="{D61C9FE7-F522-43E0-B821-A70E2C0A5B47}"/>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100416" y="2616022"/>
                  <a:ext cx="1029600" cy="671857"/>
                </a:xfrm>
                <a:prstGeom prst="rect">
                  <a:avLst/>
                </a:prstGeom>
              </p:spPr>
            </p:pic>
            <p:pic>
              <p:nvPicPr>
                <p:cNvPr id="30" name="Picture 29" descr="A picture containing text&#10;&#10;Description automatically generated">
                  <a:extLst>
                    <a:ext uri="{FF2B5EF4-FFF2-40B4-BE49-F238E27FC236}">
                      <a16:creationId xmlns:a16="http://schemas.microsoft.com/office/drawing/2014/main" id="{94E8B361-92D3-4320-9C98-54EFE9998A43}"/>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697479" y="1399186"/>
                  <a:ext cx="1912285" cy="597401"/>
                </a:xfrm>
                <a:prstGeom prst="rect">
                  <a:avLst/>
                </a:prstGeom>
              </p:spPr>
            </p:pic>
            <p:pic>
              <p:nvPicPr>
                <p:cNvPr id="31" name="Picture 30">
                  <a:extLst>
                    <a:ext uri="{FF2B5EF4-FFF2-40B4-BE49-F238E27FC236}">
                      <a16:creationId xmlns:a16="http://schemas.microsoft.com/office/drawing/2014/main" id="{9C30B839-C660-4860-A252-44ECC08746F3}"/>
                    </a:ext>
                  </a:extLst>
                </p:cNvPr>
                <p:cNvPicPr>
                  <a:picLocks noChangeAspect="1"/>
                </p:cNvPicPr>
                <p:nvPr/>
              </p:nvPicPr>
              <p:blipFill>
                <a:blip r:embed="rId19" cstate="print">
                  <a:extLst>
                    <a:ext uri="{28A0092B-C50C-407E-A947-70E740481C1C}">
                      <a14:useLocalDpi xmlns:a14="http://schemas.microsoft.com/office/drawing/2010/main" val="0"/>
                    </a:ext>
                  </a:extLst>
                </a:blip>
                <a:srcRect/>
                <a:stretch/>
              </p:blipFill>
              <p:spPr>
                <a:xfrm>
                  <a:off x="784800" y="889200"/>
                  <a:ext cx="2650291" cy="2840223"/>
                </a:xfrm>
                <a:prstGeom prst="rect">
                  <a:avLst/>
                </a:prstGeom>
              </p:spPr>
            </p:pic>
          </p:grpSp>
          <p:cxnSp>
            <p:nvCxnSpPr>
              <p:cNvPr id="17" name="Straight Connector 16">
                <a:extLst>
                  <a:ext uri="{FF2B5EF4-FFF2-40B4-BE49-F238E27FC236}">
                    <a16:creationId xmlns:a16="http://schemas.microsoft.com/office/drawing/2014/main" id="{0DC763B1-D3C1-4853-8611-32C24D6A4395}"/>
                  </a:ext>
                </a:extLst>
              </p:cNvPr>
              <p:cNvCxnSpPr>
                <a:cxnSpLocks/>
              </p:cNvCxnSpPr>
              <p:nvPr/>
            </p:nvCxnSpPr>
            <p:spPr>
              <a:xfrm flipH="1">
                <a:off x="4128139" y="2917397"/>
                <a:ext cx="351500" cy="23041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9DF3220-65D7-4FA4-8859-E256AE9DEA19}"/>
                  </a:ext>
                </a:extLst>
              </p:cNvPr>
              <p:cNvCxnSpPr>
                <a:cxnSpLocks/>
              </p:cNvCxnSpPr>
              <p:nvPr/>
            </p:nvCxnSpPr>
            <p:spPr>
              <a:xfrm flipV="1">
                <a:off x="4128139" y="3147814"/>
                <a:ext cx="0" cy="12409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EAFF315-BB19-4A70-AB3C-683498A7972A}"/>
                  </a:ext>
                </a:extLst>
              </p:cNvPr>
              <p:cNvCxnSpPr>
                <a:cxnSpLocks/>
              </p:cNvCxnSpPr>
              <p:nvPr/>
            </p:nvCxnSpPr>
            <p:spPr>
              <a:xfrm>
                <a:off x="7656531" y="2715766"/>
                <a:ext cx="384191" cy="189984"/>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C893EEB-D4CF-4CC6-B985-A606A890D411}"/>
                  </a:ext>
                </a:extLst>
              </p:cNvPr>
              <p:cNvCxnSpPr>
                <a:cxnSpLocks/>
              </p:cNvCxnSpPr>
              <p:nvPr/>
            </p:nvCxnSpPr>
            <p:spPr>
              <a:xfrm flipV="1">
                <a:off x="8040722" y="2905750"/>
                <a:ext cx="0" cy="124094"/>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80AAEE4-07FD-4273-B371-A3F3CFBDB4DD}"/>
                  </a:ext>
                </a:extLst>
              </p:cNvPr>
              <p:cNvCxnSpPr>
                <a:cxnSpLocks/>
              </p:cNvCxnSpPr>
              <p:nvPr/>
            </p:nvCxnSpPr>
            <p:spPr>
              <a:xfrm>
                <a:off x="6000347" y="3571678"/>
                <a:ext cx="15342" cy="358475"/>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3" name="Title 2">
            <a:extLst>
              <a:ext uri="{FF2B5EF4-FFF2-40B4-BE49-F238E27FC236}">
                <a16:creationId xmlns:a16="http://schemas.microsoft.com/office/drawing/2014/main" id="{38B21752-70E4-8A46-43FC-03C5120A82C0}"/>
              </a:ext>
            </a:extLst>
          </p:cNvPr>
          <p:cNvSpPr>
            <a:spLocks noGrp="1"/>
          </p:cNvSpPr>
          <p:nvPr>
            <p:ph type="title"/>
          </p:nvPr>
        </p:nvSpPr>
        <p:spPr/>
        <p:txBody>
          <a:bodyPr>
            <a:normAutofit/>
          </a:bodyPr>
          <a:lstStyle/>
          <a:p>
            <a:r>
              <a:rPr lang="en-GB" sz="4400" dirty="0"/>
              <a:t>IEC SD &amp; CA</a:t>
            </a:r>
          </a:p>
        </p:txBody>
      </p:sp>
    </p:spTree>
    <p:extLst>
      <p:ext uri="{BB962C8B-B14F-4D97-AF65-F5344CB8AC3E}">
        <p14:creationId xmlns:p14="http://schemas.microsoft.com/office/powerpoint/2010/main" val="2692250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E9321538-4335-4107-B7A5-E79BC0E58F27}"/>
              </a:ext>
            </a:extLst>
          </p:cNvPr>
          <p:cNvSpPr txBox="1"/>
          <p:nvPr/>
        </p:nvSpPr>
        <p:spPr>
          <a:xfrm>
            <a:off x="3999914" y="1350498"/>
            <a:ext cx="6668087" cy="523220"/>
          </a:xfrm>
          <a:prstGeom prst="rect">
            <a:avLst/>
          </a:prstGeom>
          <a:noFill/>
        </p:spPr>
        <p:txBody>
          <a:bodyPr wrap="square" rtlCol="0">
            <a:spAutoFit/>
          </a:bodyPr>
          <a:lstStyle/>
          <a:p>
            <a:r>
              <a:rPr lang="en-GB" sz="2800" b="1">
                <a:solidFill>
                  <a:schemeClr val="tx1">
                    <a:lumMod val="65000"/>
                    <a:lumOff val="35000"/>
                  </a:schemeClr>
                </a:solidFill>
              </a:rPr>
              <a:t>Conformity Assessment Board (CAB)</a:t>
            </a:r>
          </a:p>
        </p:txBody>
      </p:sp>
      <p:sp>
        <p:nvSpPr>
          <p:cNvPr id="13" name="TextBox 12">
            <a:extLst>
              <a:ext uri="{FF2B5EF4-FFF2-40B4-BE49-F238E27FC236}">
                <a16:creationId xmlns:a16="http://schemas.microsoft.com/office/drawing/2014/main" id="{48E0ED68-57B3-4BBD-B2A9-E569C06A4DF9}"/>
              </a:ext>
            </a:extLst>
          </p:cNvPr>
          <p:cNvSpPr txBox="1"/>
          <p:nvPr/>
        </p:nvSpPr>
        <p:spPr>
          <a:xfrm>
            <a:off x="4253132" y="1840524"/>
            <a:ext cx="6414868" cy="1384995"/>
          </a:xfrm>
          <a:prstGeom prst="rect">
            <a:avLst/>
          </a:prstGeom>
          <a:noFill/>
        </p:spPr>
        <p:txBody>
          <a:bodyPr wrap="square" rIns="0" rtlCol="0">
            <a:spAutoFit/>
          </a:bodyPr>
          <a:lstStyle/>
          <a:p>
            <a:pPr marL="457200" indent="-457200">
              <a:buFont typeface="Wingdings" panose="05000000000000000000" pitchFamily="2" charset="2"/>
              <a:buChar char="v"/>
            </a:pPr>
            <a:r>
              <a:rPr lang="en-GB" sz="2800">
                <a:solidFill>
                  <a:schemeClr val="tx1">
                    <a:lumMod val="65000"/>
                    <a:lumOff val="35000"/>
                  </a:schemeClr>
                </a:solidFill>
              </a:rPr>
              <a:t>Policy-making body</a:t>
            </a:r>
          </a:p>
          <a:p>
            <a:pPr marL="457200" indent="-457200">
              <a:buFont typeface="Wingdings" panose="05000000000000000000" pitchFamily="2" charset="2"/>
              <a:buChar char="v"/>
            </a:pPr>
            <a:r>
              <a:rPr lang="en-GB" sz="2800">
                <a:solidFill>
                  <a:schemeClr val="tx1">
                    <a:lumMod val="65000"/>
                    <a:lumOff val="35000"/>
                  </a:schemeClr>
                </a:solidFill>
              </a:rPr>
              <a:t>Overall management of IEC CA activities</a:t>
            </a:r>
          </a:p>
        </p:txBody>
      </p:sp>
      <p:sp>
        <p:nvSpPr>
          <p:cNvPr id="17" name="TextBox 16">
            <a:extLst>
              <a:ext uri="{FF2B5EF4-FFF2-40B4-BE49-F238E27FC236}">
                <a16:creationId xmlns:a16="http://schemas.microsoft.com/office/drawing/2014/main" id="{8ADC60D0-5073-4DE1-A6FD-4878DC2EFF63}"/>
              </a:ext>
            </a:extLst>
          </p:cNvPr>
          <p:cNvSpPr txBox="1"/>
          <p:nvPr/>
        </p:nvSpPr>
        <p:spPr>
          <a:xfrm>
            <a:off x="3999914" y="3373901"/>
            <a:ext cx="6668087" cy="523220"/>
          </a:xfrm>
          <a:prstGeom prst="rect">
            <a:avLst/>
          </a:prstGeom>
          <a:noFill/>
        </p:spPr>
        <p:txBody>
          <a:bodyPr wrap="square" rtlCol="0">
            <a:spAutoFit/>
          </a:bodyPr>
          <a:lstStyle/>
          <a:p>
            <a:r>
              <a:rPr lang="en-GB" sz="2800" b="1">
                <a:solidFill>
                  <a:schemeClr val="tx1">
                    <a:lumMod val="65000"/>
                    <a:lumOff val="35000"/>
                  </a:schemeClr>
                </a:solidFill>
              </a:rPr>
              <a:t>CAB meetings</a:t>
            </a:r>
          </a:p>
        </p:txBody>
      </p:sp>
      <p:sp>
        <p:nvSpPr>
          <p:cNvPr id="18" name="TextBox 17">
            <a:extLst>
              <a:ext uri="{FF2B5EF4-FFF2-40B4-BE49-F238E27FC236}">
                <a16:creationId xmlns:a16="http://schemas.microsoft.com/office/drawing/2014/main" id="{23D60C13-8633-4051-8822-D43559EA3349}"/>
              </a:ext>
            </a:extLst>
          </p:cNvPr>
          <p:cNvSpPr txBox="1"/>
          <p:nvPr/>
        </p:nvSpPr>
        <p:spPr>
          <a:xfrm>
            <a:off x="4253132" y="3816981"/>
            <a:ext cx="6414868" cy="2677656"/>
          </a:xfrm>
          <a:prstGeom prst="rect">
            <a:avLst/>
          </a:prstGeom>
          <a:noFill/>
        </p:spPr>
        <p:txBody>
          <a:bodyPr wrap="square" rIns="0" rtlCol="0">
            <a:spAutoFit/>
          </a:bodyPr>
          <a:lstStyle/>
          <a:p>
            <a:pPr marL="457200" indent="-457200">
              <a:buFont typeface="Wingdings" panose="05000000000000000000" pitchFamily="2" charset="2"/>
              <a:buChar char="v"/>
            </a:pPr>
            <a:r>
              <a:rPr lang="en-GB" sz="2800">
                <a:solidFill>
                  <a:schemeClr val="tx1">
                    <a:lumMod val="65000"/>
                    <a:lumOff val="35000"/>
                  </a:schemeClr>
                </a:solidFill>
              </a:rPr>
              <a:t>2 meetings per year (June &amp; GM)</a:t>
            </a:r>
          </a:p>
          <a:p>
            <a:pPr marL="457200" indent="-457200">
              <a:buFont typeface="Wingdings" panose="05000000000000000000" pitchFamily="2" charset="2"/>
              <a:buChar char="v"/>
            </a:pPr>
            <a:r>
              <a:rPr lang="en-GB" sz="2800">
                <a:solidFill>
                  <a:schemeClr val="tx1">
                    <a:lumMod val="65000"/>
                    <a:lumOff val="35000"/>
                  </a:schemeClr>
                </a:solidFill>
              </a:rPr>
              <a:t>CA System reports</a:t>
            </a:r>
          </a:p>
          <a:p>
            <a:pPr marL="457200" indent="-457200">
              <a:buFont typeface="Wingdings" panose="05000000000000000000" pitchFamily="2" charset="2"/>
              <a:buChar char="v"/>
            </a:pPr>
            <a:r>
              <a:rPr lang="en-GB" sz="2800">
                <a:solidFill>
                  <a:schemeClr val="tx1">
                    <a:lumMod val="65000"/>
                    <a:lumOff val="35000"/>
                  </a:schemeClr>
                </a:solidFill>
              </a:rPr>
              <a:t>Subgroup </a:t>
            </a:r>
            <a:r>
              <a:rPr lang="en-GB" sz="2400">
                <a:solidFill>
                  <a:schemeClr val="tx1">
                    <a:lumMod val="65000"/>
                    <a:lumOff val="35000"/>
                  </a:schemeClr>
                </a:solidFill>
              </a:rPr>
              <a:t>reports &amp; recommendations</a:t>
            </a:r>
          </a:p>
          <a:p>
            <a:pPr marL="457200" indent="-457200">
              <a:buFont typeface="Wingdings" panose="05000000000000000000" pitchFamily="2" charset="2"/>
              <a:buChar char="v"/>
            </a:pPr>
            <a:r>
              <a:rPr lang="en-GB" sz="2800">
                <a:solidFill>
                  <a:schemeClr val="tx1">
                    <a:lumMod val="65000"/>
                    <a:lumOff val="35000"/>
                  </a:schemeClr>
                </a:solidFill>
              </a:rPr>
              <a:t>Other reports </a:t>
            </a:r>
            <a:r>
              <a:rPr lang="en-GB" sz="2000">
                <a:solidFill>
                  <a:schemeClr val="tx1">
                    <a:lumMod val="65000"/>
                    <a:lumOff val="35000"/>
                  </a:schemeClr>
                </a:solidFill>
              </a:rPr>
              <a:t>(internal/external guests, etc)</a:t>
            </a:r>
            <a:endParaRPr lang="en-GB" sz="2400">
              <a:solidFill>
                <a:schemeClr val="tx1">
                  <a:lumMod val="65000"/>
                  <a:lumOff val="35000"/>
                </a:schemeClr>
              </a:solidFill>
            </a:endParaRPr>
          </a:p>
          <a:p>
            <a:pPr marL="457200" indent="-457200">
              <a:buFont typeface="Wingdings" panose="05000000000000000000" pitchFamily="2" charset="2"/>
              <a:buChar char="v"/>
            </a:pPr>
            <a:r>
              <a:rPr lang="en-GB" sz="2800">
                <a:solidFill>
                  <a:schemeClr val="tx1">
                    <a:lumMod val="65000"/>
                    <a:lumOff val="35000"/>
                  </a:schemeClr>
                </a:solidFill>
              </a:rPr>
              <a:t>CAB Decisions</a:t>
            </a:r>
          </a:p>
          <a:p>
            <a:pPr marL="457200" indent="-457200">
              <a:buFont typeface="Wingdings" panose="05000000000000000000" pitchFamily="2" charset="2"/>
              <a:buChar char="v"/>
            </a:pPr>
            <a:r>
              <a:rPr lang="en-GB" sz="2800">
                <a:solidFill>
                  <a:schemeClr val="tx1">
                    <a:lumMod val="65000"/>
                    <a:lumOff val="35000"/>
                  </a:schemeClr>
                </a:solidFill>
              </a:rPr>
              <a:t>CAB meeting report</a:t>
            </a:r>
          </a:p>
        </p:txBody>
      </p:sp>
      <p:grpSp>
        <p:nvGrpSpPr>
          <p:cNvPr id="23" name="Group 22">
            <a:extLst>
              <a:ext uri="{FF2B5EF4-FFF2-40B4-BE49-F238E27FC236}">
                <a16:creationId xmlns:a16="http://schemas.microsoft.com/office/drawing/2014/main" id="{F871C5B4-5396-4A01-AC25-3776F2B8D524}"/>
              </a:ext>
            </a:extLst>
          </p:cNvPr>
          <p:cNvGrpSpPr/>
          <p:nvPr/>
        </p:nvGrpSpPr>
        <p:grpSpPr>
          <a:xfrm>
            <a:off x="1792751" y="1570820"/>
            <a:ext cx="2247900" cy="5038725"/>
            <a:chOff x="268751" y="1570819"/>
            <a:chExt cx="2247900" cy="5038725"/>
          </a:xfrm>
        </p:grpSpPr>
        <p:pic>
          <p:nvPicPr>
            <p:cNvPr id="24" name="Picture 23">
              <a:extLst>
                <a:ext uri="{FF2B5EF4-FFF2-40B4-BE49-F238E27FC236}">
                  <a16:creationId xmlns:a16="http://schemas.microsoft.com/office/drawing/2014/main" id="{9D1E7189-4583-4CD3-956B-39BB5B839B51}"/>
                </a:ext>
              </a:extLst>
            </p:cNvPr>
            <p:cNvPicPr>
              <a:picLocks noChangeAspect="1"/>
            </p:cNvPicPr>
            <p:nvPr/>
          </p:nvPicPr>
          <p:blipFill>
            <a:blip r:embed="rId3"/>
            <a:stretch>
              <a:fillRect/>
            </a:stretch>
          </p:blipFill>
          <p:spPr>
            <a:xfrm>
              <a:off x="268751" y="1570819"/>
              <a:ext cx="2247900" cy="5038725"/>
            </a:xfrm>
            <a:prstGeom prst="rect">
              <a:avLst/>
            </a:prstGeom>
          </p:spPr>
        </p:pic>
        <p:cxnSp>
          <p:nvCxnSpPr>
            <p:cNvPr id="25" name="Straight Connector 24">
              <a:extLst>
                <a:ext uri="{FF2B5EF4-FFF2-40B4-BE49-F238E27FC236}">
                  <a16:creationId xmlns:a16="http://schemas.microsoft.com/office/drawing/2014/main" id="{A1D108D4-2FEE-4839-92A0-3642FDEF6E49}"/>
                </a:ext>
              </a:extLst>
            </p:cNvPr>
            <p:cNvCxnSpPr>
              <a:cxnSpLocks/>
            </p:cNvCxnSpPr>
            <p:nvPr/>
          </p:nvCxnSpPr>
          <p:spPr>
            <a:xfrm>
              <a:off x="341312" y="2238376"/>
              <a:ext cx="0" cy="6191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Freeform: Shape 25">
              <a:extLst>
                <a:ext uri="{FF2B5EF4-FFF2-40B4-BE49-F238E27FC236}">
                  <a16:creationId xmlns:a16="http://schemas.microsoft.com/office/drawing/2014/main" id="{E64D9DE6-4B68-4F80-BDD3-9CB6C070A54C}"/>
                </a:ext>
              </a:extLst>
            </p:cNvPr>
            <p:cNvSpPr/>
            <p:nvPr/>
          </p:nvSpPr>
          <p:spPr>
            <a:xfrm>
              <a:off x="311944" y="1647824"/>
              <a:ext cx="2037556" cy="2035175"/>
            </a:xfrm>
            <a:custGeom>
              <a:avLst/>
              <a:gdLst>
                <a:gd name="connsiteX0" fmla="*/ 4618 w 2049329"/>
                <a:gd name="connsiteY0" fmla="*/ 602382 h 2024880"/>
                <a:gd name="connsiteX1" fmla="*/ 595168 w 2049329"/>
                <a:gd name="connsiteY1" fmla="*/ 2024782 h 2024880"/>
                <a:gd name="connsiteX2" fmla="*/ 2049318 w 2049329"/>
                <a:gd name="connsiteY2" fmla="*/ 672232 h 2024880"/>
                <a:gd name="connsiteX3" fmla="*/ 620568 w 2049329"/>
                <a:gd name="connsiteY3" fmla="*/ 5482 h 2024880"/>
                <a:gd name="connsiteX4" fmla="*/ 334818 w 2049329"/>
                <a:gd name="connsiteY4" fmla="*/ 367432 h 2024880"/>
                <a:gd name="connsiteX5" fmla="*/ 4618 w 2049329"/>
                <a:gd name="connsiteY5" fmla="*/ 602382 h 2024880"/>
                <a:gd name="connsiteX0" fmla="*/ 4618 w 2049329"/>
                <a:gd name="connsiteY0" fmla="*/ 602382 h 2024880"/>
                <a:gd name="connsiteX1" fmla="*/ 595168 w 2049329"/>
                <a:gd name="connsiteY1" fmla="*/ 2024782 h 2024880"/>
                <a:gd name="connsiteX2" fmla="*/ 2049318 w 2049329"/>
                <a:gd name="connsiteY2" fmla="*/ 672232 h 2024880"/>
                <a:gd name="connsiteX3" fmla="*/ 620568 w 2049329"/>
                <a:gd name="connsiteY3" fmla="*/ 5482 h 2024880"/>
                <a:gd name="connsiteX4" fmla="*/ 334818 w 2049329"/>
                <a:gd name="connsiteY4" fmla="*/ 367432 h 2024880"/>
                <a:gd name="connsiteX5" fmla="*/ 4618 w 2049329"/>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596900 h 2019300"/>
                <a:gd name="connsiteX1" fmla="*/ 590550 w 2044700"/>
                <a:gd name="connsiteY1" fmla="*/ 2019300 h 2019300"/>
                <a:gd name="connsiteX2" fmla="*/ 2044700 w 2044700"/>
                <a:gd name="connsiteY2" fmla="*/ 666750 h 2019300"/>
                <a:gd name="connsiteX3" fmla="*/ 615950 w 2044700"/>
                <a:gd name="connsiteY3" fmla="*/ 0 h 2019300"/>
                <a:gd name="connsiteX4" fmla="*/ 330200 w 2044700"/>
                <a:gd name="connsiteY4" fmla="*/ 361950 h 2019300"/>
                <a:gd name="connsiteX5" fmla="*/ 0 w 2044700"/>
                <a:gd name="connsiteY5" fmla="*/ 596900 h 2019300"/>
                <a:gd name="connsiteX0" fmla="*/ 0 w 2044700"/>
                <a:gd name="connsiteY0" fmla="*/ 612775 h 2035175"/>
                <a:gd name="connsiteX1" fmla="*/ 590550 w 2044700"/>
                <a:gd name="connsiteY1" fmla="*/ 2035175 h 2035175"/>
                <a:gd name="connsiteX2" fmla="*/ 2044700 w 2044700"/>
                <a:gd name="connsiteY2" fmla="*/ 682625 h 2035175"/>
                <a:gd name="connsiteX3" fmla="*/ 622300 w 2044700"/>
                <a:gd name="connsiteY3" fmla="*/ 0 h 2035175"/>
                <a:gd name="connsiteX4" fmla="*/ 330200 w 2044700"/>
                <a:gd name="connsiteY4" fmla="*/ 377825 h 2035175"/>
                <a:gd name="connsiteX5" fmla="*/ 0 w 2044700"/>
                <a:gd name="connsiteY5" fmla="*/ 612775 h 2035175"/>
                <a:gd name="connsiteX0" fmla="*/ 0 w 2044700"/>
                <a:gd name="connsiteY0" fmla="*/ 612775 h 2035175"/>
                <a:gd name="connsiteX1" fmla="*/ 590550 w 2044700"/>
                <a:gd name="connsiteY1" fmla="*/ 2035175 h 2035175"/>
                <a:gd name="connsiteX2" fmla="*/ 2044700 w 2044700"/>
                <a:gd name="connsiteY2" fmla="*/ 682625 h 2035175"/>
                <a:gd name="connsiteX3" fmla="*/ 622300 w 2044700"/>
                <a:gd name="connsiteY3" fmla="*/ 0 h 2035175"/>
                <a:gd name="connsiteX4" fmla="*/ 330200 w 2044700"/>
                <a:gd name="connsiteY4" fmla="*/ 377825 h 2035175"/>
                <a:gd name="connsiteX5" fmla="*/ 0 w 2044700"/>
                <a:gd name="connsiteY5" fmla="*/ 612775 h 2035175"/>
                <a:gd name="connsiteX0" fmla="*/ 0 w 2047081"/>
                <a:gd name="connsiteY0" fmla="*/ 603250 h 2035175"/>
                <a:gd name="connsiteX1" fmla="*/ 592931 w 2047081"/>
                <a:gd name="connsiteY1" fmla="*/ 2035175 h 2035175"/>
                <a:gd name="connsiteX2" fmla="*/ 2047081 w 2047081"/>
                <a:gd name="connsiteY2" fmla="*/ 682625 h 2035175"/>
                <a:gd name="connsiteX3" fmla="*/ 624681 w 2047081"/>
                <a:gd name="connsiteY3" fmla="*/ 0 h 2035175"/>
                <a:gd name="connsiteX4" fmla="*/ 332581 w 2047081"/>
                <a:gd name="connsiteY4" fmla="*/ 377825 h 2035175"/>
                <a:gd name="connsiteX5" fmla="*/ 0 w 2047081"/>
                <a:gd name="connsiteY5" fmla="*/ 603250 h 2035175"/>
                <a:gd name="connsiteX0" fmla="*/ 0 w 2037556"/>
                <a:gd name="connsiteY0" fmla="*/ 605632 h 2035175"/>
                <a:gd name="connsiteX1" fmla="*/ 583406 w 2037556"/>
                <a:gd name="connsiteY1" fmla="*/ 2035175 h 2035175"/>
                <a:gd name="connsiteX2" fmla="*/ 2037556 w 2037556"/>
                <a:gd name="connsiteY2" fmla="*/ 682625 h 2035175"/>
                <a:gd name="connsiteX3" fmla="*/ 615156 w 2037556"/>
                <a:gd name="connsiteY3" fmla="*/ 0 h 2035175"/>
                <a:gd name="connsiteX4" fmla="*/ 323056 w 2037556"/>
                <a:gd name="connsiteY4" fmla="*/ 377825 h 2035175"/>
                <a:gd name="connsiteX5" fmla="*/ 0 w 2037556"/>
                <a:gd name="connsiteY5" fmla="*/ 605632 h 203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7556" h="2035175">
                  <a:moveTo>
                    <a:pt x="0" y="605632"/>
                  </a:moveTo>
                  <a:cubicBezTo>
                    <a:pt x="125942" y="916782"/>
                    <a:pt x="325173" y="1388533"/>
                    <a:pt x="583406" y="2035175"/>
                  </a:cubicBezTo>
                  <a:cubicBezTo>
                    <a:pt x="921014" y="1942042"/>
                    <a:pt x="1687248" y="1441450"/>
                    <a:pt x="2037556" y="682625"/>
                  </a:cubicBezTo>
                  <a:cubicBezTo>
                    <a:pt x="1533789" y="450850"/>
                    <a:pt x="881856" y="123825"/>
                    <a:pt x="615156" y="0"/>
                  </a:cubicBezTo>
                  <a:cubicBezTo>
                    <a:pt x="510381" y="187325"/>
                    <a:pt x="425582" y="276886"/>
                    <a:pt x="323056" y="377825"/>
                  </a:cubicBezTo>
                  <a:cubicBezTo>
                    <a:pt x="220530" y="478764"/>
                    <a:pt x="86783" y="538957"/>
                    <a:pt x="0" y="605632"/>
                  </a:cubicBezTo>
                  <a:close/>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Title 2">
            <a:extLst>
              <a:ext uri="{FF2B5EF4-FFF2-40B4-BE49-F238E27FC236}">
                <a16:creationId xmlns:a16="http://schemas.microsoft.com/office/drawing/2014/main" id="{6476BB58-5E64-C750-DDD1-9398B38CE6D0}"/>
              </a:ext>
            </a:extLst>
          </p:cNvPr>
          <p:cNvSpPr>
            <a:spLocks noGrp="1"/>
          </p:cNvSpPr>
          <p:nvPr>
            <p:ph type="title"/>
          </p:nvPr>
        </p:nvSpPr>
        <p:spPr/>
        <p:txBody>
          <a:bodyPr>
            <a:normAutofit/>
          </a:bodyPr>
          <a:lstStyle/>
          <a:p>
            <a:r>
              <a:rPr lang="en-GB" sz="4400" dirty="0"/>
              <a:t>IEC CA</a:t>
            </a:r>
          </a:p>
        </p:txBody>
      </p:sp>
    </p:spTree>
    <p:extLst>
      <p:ext uri="{BB962C8B-B14F-4D97-AF65-F5344CB8AC3E}">
        <p14:creationId xmlns:p14="http://schemas.microsoft.com/office/powerpoint/2010/main" val="1799445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E9321538-4335-4107-B7A5-E79BC0E58F27}"/>
              </a:ext>
            </a:extLst>
          </p:cNvPr>
          <p:cNvSpPr txBox="1"/>
          <p:nvPr/>
        </p:nvSpPr>
        <p:spPr>
          <a:xfrm>
            <a:off x="3999914" y="1350498"/>
            <a:ext cx="6668087" cy="523220"/>
          </a:xfrm>
          <a:prstGeom prst="rect">
            <a:avLst/>
          </a:prstGeom>
          <a:noFill/>
        </p:spPr>
        <p:txBody>
          <a:bodyPr wrap="square" rtlCol="0">
            <a:spAutoFit/>
          </a:bodyPr>
          <a:lstStyle/>
          <a:p>
            <a:r>
              <a:rPr lang="en-GB" sz="2800" b="1">
                <a:solidFill>
                  <a:schemeClr val="tx1">
                    <a:lumMod val="65000"/>
                    <a:lumOff val="35000"/>
                  </a:schemeClr>
                </a:solidFill>
              </a:rPr>
              <a:t>Conformity Assessment Board (CAB)</a:t>
            </a:r>
          </a:p>
        </p:txBody>
      </p:sp>
      <p:sp>
        <p:nvSpPr>
          <p:cNvPr id="13" name="TextBox 12">
            <a:extLst>
              <a:ext uri="{FF2B5EF4-FFF2-40B4-BE49-F238E27FC236}">
                <a16:creationId xmlns:a16="http://schemas.microsoft.com/office/drawing/2014/main" id="{48E0ED68-57B3-4BBD-B2A9-E569C06A4DF9}"/>
              </a:ext>
            </a:extLst>
          </p:cNvPr>
          <p:cNvSpPr txBox="1"/>
          <p:nvPr/>
        </p:nvSpPr>
        <p:spPr>
          <a:xfrm>
            <a:off x="4253133" y="1840524"/>
            <a:ext cx="6414867" cy="3108543"/>
          </a:xfrm>
          <a:prstGeom prst="rect">
            <a:avLst/>
          </a:prstGeom>
          <a:noFill/>
        </p:spPr>
        <p:txBody>
          <a:bodyPr wrap="square" rtlCol="0">
            <a:spAutoFit/>
          </a:bodyPr>
          <a:lstStyle/>
          <a:p>
            <a:pPr marL="457200" indent="-457200">
              <a:buFont typeface="Wingdings" panose="05000000000000000000" pitchFamily="2" charset="2"/>
              <a:buChar char="v"/>
            </a:pPr>
            <a:r>
              <a:rPr lang="en-GB" sz="2800">
                <a:solidFill>
                  <a:schemeClr val="tx1">
                    <a:lumMod val="65000"/>
                    <a:lumOff val="35000"/>
                  </a:schemeClr>
                </a:solidFill>
              </a:rPr>
              <a:t>Chair</a:t>
            </a:r>
          </a:p>
          <a:p>
            <a:pPr marL="457200" indent="-457200">
              <a:buFont typeface="Wingdings" panose="05000000000000000000" pitchFamily="2" charset="2"/>
              <a:buChar char="v"/>
            </a:pPr>
            <a:r>
              <a:rPr lang="en-GB" sz="2800">
                <a:solidFill>
                  <a:schemeClr val="tx1">
                    <a:lumMod val="65000"/>
                    <a:lumOff val="35000"/>
                  </a:schemeClr>
                </a:solidFill>
              </a:rPr>
              <a:t>15 Members (with vote)</a:t>
            </a:r>
          </a:p>
          <a:p>
            <a:pPr marL="457200" indent="-457200">
              <a:buFont typeface="Wingdings" panose="05000000000000000000" pitchFamily="2" charset="2"/>
              <a:buChar char="v"/>
            </a:pPr>
            <a:r>
              <a:rPr lang="en-GB" sz="2800">
                <a:solidFill>
                  <a:schemeClr val="tx1">
                    <a:lumMod val="65000"/>
                    <a:lumOff val="35000"/>
                  </a:schemeClr>
                </a:solidFill>
              </a:rPr>
              <a:t>15 Alternates</a:t>
            </a:r>
          </a:p>
          <a:p>
            <a:pPr marL="457200" indent="-457200">
              <a:buFont typeface="Wingdings" panose="05000000000000000000" pitchFamily="2" charset="2"/>
              <a:buChar char="v"/>
            </a:pPr>
            <a:r>
              <a:rPr lang="en-GB" sz="2800">
                <a:solidFill>
                  <a:schemeClr val="tx1">
                    <a:lumMod val="65000"/>
                    <a:lumOff val="35000"/>
                  </a:schemeClr>
                </a:solidFill>
              </a:rPr>
              <a:t>4 CA System Chairs</a:t>
            </a:r>
          </a:p>
          <a:p>
            <a:pPr marL="457200" indent="-457200">
              <a:buFont typeface="Wingdings" panose="05000000000000000000" pitchFamily="2" charset="2"/>
              <a:buChar char="v"/>
            </a:pPr>
            <a:r>
              <a:rPr lang="en-GB" sz="2800">
                <a:solidFill>
                  <a:schemeClr val="tx1">
                    <a:lumMod val="65000"/>
                    <a:lumOff val="35000"/>
                  </a:schemeClr>
                </a:solidFill>
              </a:rPr>
              <a:t>2 CA System Executive Secretaries</a:t>
            </a:r>
          </a:p>
          <a:p>
            <a:pPr marL="457200" indent="-457200">
              <a:buFont typeface="Wingdings" panose="05000000000000000000" pitchFamily="2" charset="2"/>
              <a:buChar char="v"/>
            </a:pPr>
            <a:r>
              <a:rPr lang="en-GB" sz="2800">
                <a:solidFill>
                  <a:schemeClr val="tx1">
                    <a:lumMod val="65000"/>
                    <a:lumOff val="35000"/>
                  </a:schemeClr>
                </a:solidFill>
              </a:rPr>
              <a:t>IEC General Secretary</a:t>
            </a:r>
          </a:p>
          <a:p>
            <a:pPr marL="457200" indent="-457200">
              <a:buFont typeface="Wingdings" panose="05000000000000000000" pitchFamily="2" charset="2"/>
              <a:buChar char="v"/>
            </a:pPr>
            <a:r>
              <a:rPr lang="en-GB" sz="2800">
                <a:solidFill>
                  <a:schemeClr val="tx1">
                    <a:lumMod val="65000"/>
                    <a:lumOff val="35000"/>
                  </a:schemeClr>
                </a:solidFill>
              </a:rPr>
              <a:t>IEC Treasurer</a:t>
            </a:r>
          </a:p>
        </p:txBody>
      </p:sp>
      <p:sp>
        <p:nvSpPr>
          <p:cNvPr id="14" name="TextBox 13">
            <a:extLst>
              <a:ext uri="{FF2B5EF4-FFF2-40B4-BE49-F238E27FC236}">
                <a16:creationId xmlns:a16="http://schemas.microsoft.com/office/drawing/2014/main" id="{55EECE05-3AF5-41D9-9FE1-4DF5B2C45569}"/>
              </a:ext>
            </a:extLst>
          </p:cNvPr>
          <p:cNvSpPr txBox="1"/>
          <p:nvPr/>
        </p:nvSpPr>
        <p:spPr>
          <a:xfrm>
            <a:off x="4253134" y="5594253"/>
            <a:ext cx="6414867" cy="954107"/>
          </a:xfrm>
          <a:prstGeom prst="rect">
            <a:avLst/>
          </a:prstGeom>
          <a:noFill/>
        </p:spPr>
        <p:txBody>
          <a:bodyPr wrap="square" rtlCol="0">
            <a:spAutoFit/>
          </a:bodyPr>
          <a:lstStyle/>
          <a:p>
            <a:pPr marL="457200" indent="-457200">
              <a:buFont typeface="Wingdings" panose="05000000000000000000" pitchFamily="2" charset="2"/>
              <a:buChar char="v"/>
            </a:pPr>
            <a:r>
              <a:rPr lang="en-GB" sz="2800">
                <a:solidFill>
                  <a:schemeClr val="tx1">
                    <a:lumMod val="65000"/>
                    <a:lumOff val="35000"/>
                  </a:schemeClr>
                </a:solidFill>
              </a:rPr>
              <a:t>CAB Secretary</a:t>
            </a:r>
          </a:p>
          <a:p>
            <a:pPr marL="457200" indent="-457200">
              <a:buFont typeface="Wingdings" panose="05000000000000000000" pitchFamily="2" charset="2"/>
              <a:buChar char="v"/>
            </a:pPr>
            <a:r>
              <a:rPr lang="en-GB" sz="2800">
                <a:solidFill>
                  <a:schemeClr val="tx1">
                    <a:lumMod val="65000"/>
                    <a:lumOff val="35000"/>
                  </a:schemeClr>
                </a:solidFill>
              </a:rPr>
              <a:t>CAB Assistant</a:t>
            </a:r>
          </a:p>
        </p:txBody>
      </p:sp>
      <p:sp>
        <p:nvSpPr>
          <p:cNvPr id="15" name="TextBox 14">
            <a:extLst>
              <a:ext uri="{FF2B5EF4-FFF2-40B4-BE49-F238E27FC236}">
                <a16:creationId xmlns:a16="http://schemas.microsoft.com/office/drawing/2014/main" id="{8BBD48B2-3933-4DE7-8456-BBBFFAC9B012}"/>
              </a:ext>
            </a:extLst>
          </p:cNvPr>
          <p:cNvSpPr txBox="1"/>
          <p:nvPr/>
        </p:nvSpPr>
        <p:spPr>
          <a:xfrm>
            <a:off x="3999914" y="5076092"/>
            <a:ext cx="6668087" cy="523220"/>
          </a:xfrm>
          <a:prstGeom prst="rect">
            <a:avLst/>
          </a:prstGeom>
          <a:noFill/>
        </p:spPr>
        <p:txBody>
          <a:bodyPr wrap="square" rtlCol="0">
            <a:spAutoFit/>
          </a:bodyPr>
          <a:lstStyle/>
          <a:p>
            <a:r>
              <a:rPr lang="en-GB" sz="2800" b="1">
                <a:solidFill>
                  <a:schemeClr val="tx1">
                    <a:lumMod val="65000"/>
                    <a:lumOff val="35000"/>
                  </a:schemeClr>
                </a:solidFill>
              </a:rPr>
              <a:t>CAB Secretariat</a:t>
            </a:r>
          </a:p>
        </p:txBody>
      </p:sp>
      <p:grpSp>
        <p:nvGrpSpPr>
          <p:cNvPr id="21" name="Group 20">
            <a:extLst>
              <a:ext uri="{FF2B5EF4-FFF2-40B4-BE49-F238E27FC236}">
                <a16:creationId xmlns:a16="http://schemas.microsoft.com/office/drawing/2014/main" id="{025A9494-B3E8-40F2-B38E-A5039488C2D5}"/>
              </a:ext>
            </a:extLst>
          </p:cNvPr>
          <p:cNvGrpSpPr/>
          <p:nvPr/>
        </p:nvGrpSpPr>
        <p:grpSpPr>
          <a:xfrm>
            <a:off x="1792751" y="1570820"/>
            <a:ext cx="2247900" cy="5038725"/>
            <a:chOff x="268751" y="1570819"/>
            <a:chExt cx="2247900" cy="5038725"/>
          </a:xfrm>
        </p:grpSpPr>
        <p:pic>
          <p:nvPicPr>
            <p:cNvPr id="9" name="Picture 8">
              <a:extLst>
                <a:ext uri="{FF2B5EF4-FFF2-40B4-BE49-F238E27FC236}">
                  <a16:creationId xmlns:a16="http://schemas.microsoft.com/office/drawing/2014/main" id="{05BDF2E7-2E44-489F-AEA0-F3BF3B19CB9B}"/>
                </a:ext>
              </a:extLst>
            </p:cNvPr>
            <p:cNvPicPr>
              <a:picLocks noChangeAspect="1"/>
            </p:cNvPicPr>
            <p:nvPr/>
          </p:nvPicPr>
          <p:blipFill>
            <a:blip r:embed="rId3"/>
            <a:stretch>
              <a:fillRect/>
            </a:stretch>
          </p:blipFill>
          <p:spPr>
            <a:xfrm>
              <a:off x="268751" y="1570819"/>
              <a:ext cx="2247900" cy="5038725"/>
            </a:xfrm>
            <a:prstGeom prst="rect">
              <a:avLst/>
            </a:prstGeom>
          </p:spPr>
        </p:pic>
        <p:cxnSp>
          <p:nvCxnSpPr>
            <p:cNvPr id="18" name="Straight Connector 17">
              <a:extLst>
                <a:ext uri="{FF2B5EF4-FFF2-40B4-BE49-F238E27FC236}">
                  <a16:creationId xmlns:a16="http://schemas.microsoft.com/office/drawing/2014/main" id="{DAFF98AE-8833-439E-BDCE-1DE0A92FAB41}"/>
                </a:ext>
              </a:extLst>
            </p:cNvPr>
            <p:cNvCxnSpPr>
              <a:cxnSpLocks/>
            </p:cNvCxnSpPr>
            <p:nvPr/>
          </p:nvCxnSpPr>
          <p:spPr>
            <a:xfrm>
              <a:off x="341312" y="2238376"/>
              <a:ext cx="0" cy="6191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 name="Freeform: Shape 9">
              <a:extLst>
                <a:ext uri="{FF2B5EF4-FFF2-40B4-BE49-F238E27FC236}">
                  <a16:creationId xmlns:a16="http://schemas.microsoft.com/office/drawing/2014/main" id="{3B2B6461-3434-4DA3-9DF9-C464BEDD95E4}"/>
                </a:ext>
              </a:extLst>
            </p:cNvPr>
            <p:cNvSpPr/>
            <p:nvPr/>
          </p:nvSpPr>
          <p:spPr>
            <a:xfrm>
              <a:off x="311944" y="1647824"/>
              <a:ext cx="2037556" cy="2035175"/>
            </a:xfrm>
            <a:custGeom>
              <a:avLst/>
              <a:gdLst>
                <a:gd name="connsiteX0" fmla="*/ 4618 w 2049329"/>
                <a:gd name="connsiteY0" fmla="*/ 602382 h 2024880"/>
                <a:gd name="connsiteX1" fmla="*/ 595168 w 2049329"/>
                <a:gd name="connsiteY1" fmla="*/ 2024782 h 2024880"/>
                <a:gd name="connsiteX2" fmla="*/ 2049318 w 2049329"/>
                <a:gd name="connsiteY2" fmla="*/ 672232 h 2024880"/>
                <a:gd name="connsiteX3" fmla="*/ 620568 w 2049329"/>
                <a:gd name="connsiteY3" fmla="*/ 5482 h 2024880"/>
                <a:gd name="connsiteX4" fmla="*/ 334818 w 2049329"/>
                <a:gd name="connsiteY4" fmla="*/ 367432 h 2024880"/>
                <a:gd name="connsiteX5" fmla="*/ 4618 w 2049329"/>
                <a:gd name="connsiteY5" fmla="*/ 602382 h 2024880"/>
                <a:gd name="connsiteX0" fmla="*/ 4618 w 2049329"/>
                <a:gd name="connsiteY0" fmla="*/ 602382 h 2024880"/>
                <a:gd name="connsiteX1" fmla="*/ 595168 w 2049329"/>
                <a:gd name="connsiteY1" fmla="*/ 2024782 h 2024880"/>
                <a:gd name="connsiteX2" fmla="*/ 2049318 w 2049329"/>
                <a:gd name="connsiteY2" fmla="*/ 672232 h 2024880"/>
                <a:gd name="connsiteX3" fmla="*/ 620568 w 2049329"/>
                <a:gd name="connsiteY3" fmla="*/ 5482 h 2024880"/>
                <a:gd name="connsiteX4" fmla="*/ 334818 w 2049329"/>
                <a:gd name="connsiteY4" fmla="*/ 367432 h 2024880"/>
                <a:gd name="connsiteX5" fmla="*/ 4618 w 2049329"/>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596900 h 2019300"/>
                <a:gd name="connsiteX1" fmla="*/ 590550 w 2044700"/>
                <a:gd name="connsiteY1" fmla="*/ 2019300 h 2019300"/>
                <a:gd name="connsiteX2" fmla="*/ 2044700 w 2044700"/>
                <a:gd name="connsiteY2" fmla="*/ 666750 h 2019300"/>
                <a:gd name="connsiteX3" fmla="*/ 615950 w 2044700"/>
                <a:gd name="connsiteY3" fmla="*/ 0 h 2019300"/>
                <a:gd name="connsiteX4" fmla="*/ 330200 w 2044700"/>
                <a:gd name="connsiteY4" fmla="*/ 361950 h 2019300"/>
                <a:gd name="connsiteX5" fmla="*/ 0 w 2044700"/>
                <a:gd name="connsiteY5" fmla="*/ 596900 h 2019300"/>
                <a:gd name="connsiteX0" fmla="*/ 0 w 2044700"/>
                <a:gd name="connsiteY0" fmla="*/ 612775 h 2035175"/>
                <a:gd name="connsiteX1" fmla="*/ 590550 w 2044700"/>
                <a:gd name="connsiteY1" fmla="*/ 2035175 h 2035175"/>
                <a:gd name="connsiteX2" fmla="*/ 2044700 w 2044700"/>
                <a:gd name="connsiteY2" fmla="*/ 682625 h 2035175"/>
                <a:gd name="connsiteX3" fmla="*/ 622300 w 2044700"/>
                <a:gd name="connsiteY3" fmla="*/ 0 h 2035175"/>
                <a:gd name="connsiteX4" fmla="*/ 330200 w 2044700"/>
                <a:gd name="connsiteY4" fmla="*/ 377825 h 2035175"/>
                <a:gd name="connsiteX5" fmla="*/ 0 w 2044700"/>
                <a:gd name="connsiteY5" fmla="*/ 612775 h 2035175"/>
                <a:gd name="connsiteX0" fmla="*/ 0 w 2044700"/>
                <a:gd name="connsiteY0" fmla="*/ 612775 h 2035175"/>
                <a:gd name="connsiteX1" fmla="*/ 590550 w 2044700"/>
                <a:gd name="connsiteY1" fmla="*/ 2035175 h 2035175"/>
                <a:gd name="connsiteX2" fmla="*/ 2044700 w 2044700"/>
                <a:gd name="connsiteY2" fmla="*/ 682625 h 2035175"/>
                <a:gd name="connsiteX3" fmla="*/ 622300 w 2044700"/>
                <a:gd name="connsiteY3" fmla="*/ 0 h 2035175"/>
                <a:gd name="connsiteX4" fmla="*/ 330200 w 2044700"/>
                <a:gd name="connsiteY4" fmla="*/ 377825 h 2035175"/>
                <a:gd name="connsiteX5" fmla="*/ 0 w 2044700"/>
                <a:gd name="connsiteY5" fmla="*/ 612775 h 2035175"/>
                <a:gd name="connsiteX0" fmla="*/ 0 w 2047081"/>
                <a:gd name="connsiteY0" fmla="*/ 603250 h 2035175"/>
                <a:gd name="connsiteX1" fmla="*/ 592931 w 2047081"/>
                <a:gd name="connsiteY1" fmla="*/ 2035175 h 2035175"/>
                <a:gd name="connsiteX2" fmla="*/ 2047081 w 2047081"/>
                <a:gd name="connsiteY2" fmla="*/ 682625 h 2035175"/>
                <a:gd name="connsiteX3" fmla="*/ 624681 w 2047081"/>
                <a:gd name="connsiteY3" fmla="*/ 0 h 2035175"/>
                <a:gd name="connsiteX4" fmla="*/ 332581 w 2047081"/>
                <a:gd name="connsiteY4" fmla="*/ 377825 h 2035175"/>
                <a:gd name="connsiteX5" fmla="*/ 0 w 2047081"/>
                <a:gd name="connsiteY5" fmla="*/ 603250 h 2035175"/>
                <a:gd name="connsiteX0" fmla="*/ 0 w 2037556"/>
                <a:gd name="connsiteY0" fmla="*/ 605632 h 2035175"/>
                <a:gd name="connsiteX1" fmla="*/ 583406 w 2037556"/>
                <a:gd name="connsiteY1" fmla="*/ 2035175 h 2035175"/>
                <a:gd name="connsiteX2" fmla="*/ 2037556 w 2037556"/>
                <a:gd name="connsiteY2" fmla="*/ 682625 h 2035175"/>
                <a:gd name="connsiteX3" fmla="*/ 615156 w 2037556"/>
                <a:gd name="connsiteY3" fmla="*/ 0 h 2035175"/>
                <a:gd name="connsiteX4" fmla="*/ 323056 w 2037556"/>
                <a:gd name="connsiteY4" fmla="*/ 377825 h 2035175"/>
                <a:gd name="connsiteX5" fmla="*/ 0 w 2037556"/>
                <a:gd name="connsiteY5" fmla="*/ 605632 h 203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7556" h="2035175">
                  <a:moveTo>
                    <a:pt x="0" y="605632"/>
                  </a:moveTo>
                  <a:cubicBezTo>
                    <a:pt x="125942" y="916782"/>
                    <a:pt x="325173" y="1388533"/>
                    <a:pt x="583406" y="2035175"/>
                  </a:cubicBezTo>
                  <a:cubicBezTo>
                    <a:pt x="921014" y="1942042"/>
                    <a:pt x="1687248" y="1441450"/>
                    <a:pt x="2037556" y="682625"/>
                  </a:cubicBezTo>
                  <a:cubicBezTo>
                    <a:pt x="1533789" y="450850"/>
                    <a:pt x="881856" y="123825"/>
                    <a:pt x="615156" y="0"/>
                  </a:cubicBezTo>
                  <a:cubicBezTo>
                    <a:pt x="510381" y="187325"/>
                    <a:pt x="425582" y="276886"/>
                    <a:pt x="323056" y="377825"/>
                  </a:cubicBezTo>
                  <a:cubicBezTo>
                    <a:pt x="220530" y="478764"/>
                    <a:pt x="86783" y="538957"/>
                    <a:pt x="0" y="605632"/>
                  </a:cubicBezTo>
                  <a:close/>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61968C26-4CB9-CFB3-0D1D-21731D336938}"/>
              </a:ext>
            </a:extLst>
          </p:cNvPr>
          <p:cNvSpPr>
            <a:spLocks noGrp="1"/>
          </p:cNvSpPr>
          <p:nvPr>
            <p:ph type="title"/>
          </p:nvPr>
        </p:nvSpPr>
        <p:spPr/>
        <p:txBody>
          <a:bodyPr>
            <a:normAutofit/>
          </a:bodyPr>
          <a:lstStyle/>
          <a:p>
            <a:r>
              <a:rPr lang="en-GB" sz="4400" dirty="0"/>
              <a:t>IEC CA</a:t>
            </a:r>
          </a:p>
        </p:txBody>
      </p:sp>
    </p:spTree>
    <p:extLst>
      <p:ext uri="{BB962C8B-B14F-4D97-AF65-F5344CB8AC3E}">
        <p14:creationId xmlns:p14="http://schemas.microsoft.com/office/powerpoint/2010/main" val="2762297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E9321538-4335-4107-B7A5-E79BC0E58F27}"/>
              </a:ext>
            </a:extLst>
          </p:cNvPr>
          <p:cNvSpPr txBox="1"/>
          <p:nvPr/>
        </p:nvSpPr>
        <p:spPr>
          <a:xfrm>
            <a:off x="3999914" y="1350498"/>
            <a:ext cx="6668087" cy="523220"/>
          </a:xfrm>
          <a:prstGeom prst="rect">
            <a:avLst/>
          </a:prstGeom>
          <a:noFill/>
        </p:spPr>
        <p:txBody>
          <a:bodyPr wrap="square" rtlCol="0">
            <a:spAutoFit/>
          </a:bodyPr>
          <a:lstStyle/>
          <a:p>
            <a:r>
              <a:rPr lang="en-GB" sz="2800" b="1">
                <a:solidFill>
                  <a:schemeClr val="tx1">
                    <a:lumMod val="65000"/>
                    <a:lumOff val="35000"/>
                  </a:schemeClr>
                </a:solidFill>
              </a:rPr>
              <a:t>Conformity Assessment Board (CAB)</a:t>
            </a:r>
          </a:p>
        </p:txBody>
      </p:sp>
      <p:sp>
        <p:nvSpPr>
          <p:cNvPr id="13" name="TextBox 12">
            <a:extLst>
              <a:ext uri="{FF2B5EF4-FFF2-40B4-BE49-F238E27FC236}">
                <a16:creationId xmlns:a16="http://schemas.microsoft.com/office/drawing/2014/main" id="{48E0ED68-57B3-4BBD-B2A9-E569C06A4DF9}"/>
              </a:ext>
            </a:extLst>
          </p:cNvPr>
          <p:cNvSpPr txBox="1"/>
          <p:nvPr/>
        </p:nvSpPr>
        <p:spPr>
          <a:xfrm>
            <a:off x="4253133" y="1840524"/>
            <a:ext cx="6414867" cy="2246769"/>
          </a:xfrm>
          <a:prstGeom prst="rect">
            <a:avLst/>
          </a:prstGeom>
          <a:noFill/>
        </p:spPr>
        <p:txBody>
          <a:bodyPr wrap="square" rtlCol="0">
            <a:spAutoFit/>
          </a:bodyPr>
          <a:lstStyle/>
          <a:p>
            <a:pPr marL="457200" indent="-457200">
              <a:buFont typeface="Wingdings" panose="05000000000000000000" pitchFamily="2" charset="2"/>
              <a:buChar char="v"/>
            </a:pPr>
            <a:r>
              <a:rPr lang="en-GB" sz="2800">
                <a:solidFill>
                  <a:schemeClr val="tx1">
                    <a:lumMod val="65000"/>
                    <a:lumOff val="35000"/>
                  </a:schemeClr>
                </a:solidFill>
              </a:rPr>
              <a:t>Working Groups (WG)</a:t>
            </a:r>
          </a:p>
          <a:p>
            <a:pPr marL="457200" indent="-457200">
              <a:buFont typeface="Wingdings" panose="05000000000000000000" pitchFamily="2" charset="2"/>
              <a:buChar char="v"/>
            </a:pPr>
            <a:r>
              <a:rPr lang="en-GB" sz="2800">
                <a:solidFill>
                  <a:schemeClr val="tx1">
                    <a:lumMod val="65000"/>
                    <a:lumOff val="35000"/>
                  </a:schemeClr>
                </a:solidFill>
              </a:rPr>
              <a:t>Ad-hoc Groups (</a:t>
            </a:r>
            <a:r>
              <a:rPr lang="en-GB" sz="2800" err="1">
                <a:solidFill>
                  <a:schemeClr val="tx1">
                    <a:lumMod val="65000"/>
                    <a:lumOff val="35000"/>
                  </a:schemeClr>
                </a:solidFill>
              </a:rPr>
              <a:t>ahG</a:t>
            </a:r>
            <a:r>
              <a:rPr lang="en-GB" sz="2800">
                <a:solidFill>
                  <a:schemeClr val="tx1">
                    <a:lumMod val="65000"/>
                    <a:lumOff val="35000"/>
                  </a:schemeClr>
                </a:solidFill>
              </a:rPr>
              <a:t>)</a:t>
            </a:r>
          </a:p>
          <a:p>
            <a:pPr marL="457200" indent="-457200">
              <a:buFont typeface="Wingdings" panose="05000000000000000000" pitchFamily="2" charset="2"/>
              <a:buChar char="v"/>
            </a:pPr>
            <a:r>
              <a:rPr lang="en-GB" sz="2800">
                <a:solidFill>
                  <a:schemeClr val="tx1">
                    <a:lumMod val="65000"/>
                    <a:lumOff val="35000"/>
                  </a:schemeClr>
                </a:solidFill>
              </a:rPr>
              <a:t>Task Forces (TF)</a:t>
            </a:r>
          </a:p>
          <a:p>
            <a:pPr marL="457200" indent="-457200">
              <a:buFont typeface="Wingdings" panose="05000000000000000000" pitchFamily="2" charset="2"/>
              <a:buChar char="v"/>
            </a:pPr>
            <a:r>
              <a:rPr lang="en-GB" sz="2800">
                <a:solidFill>
                  <a:schemeClr val="tx1">
                    <a:lumMod val="65000"/>
                    <a:lumOff val="35000"/>
                  </a:schemeClr>
                </a:solidFill>
              </a:rPr>
              <a:t>Steering Committee</a:t>
            </a:r>
          </a:p>
          <a:p>
            <a:pPr marL="457200" indent="-457200">
              <a:buFont typeface="Wingdings" panose="05000000000000000000" pitchFamily="2" charset="2"/>
              <a:buChar char="v"/>
            </a:pPr>
            <a:r>
              <a:rPr lang="en-GB" sz="2800">
                <a:solidFill>
                  <a:schemeClr val="tx1">
                    <a:lumMod val="65000"/>
                    <a:lumOff val="35000"/>
                  </a:schemeClr>
                </a:solidFill>
              </a:rPr>
              <a:t>IEC CA Systems</a:t>
            </a:r>
          </a:p>
        </p:txBody>
      </p:sp>
      <p:sp>
        <p:nvSpPr>
          <p:cNvPr id="14" name="TextBox 13">
            <a:extLst>
              <a:ext uri="{FF2B5EF4-FFF2-40B4-BE49-F238E27FC236}">
                <a16:creationId xmlns:a16="http://schemas.microsoft.com/office/drawing/2014/main" id="{55EECE05-3AF5-41D9-9FE1-4DF5B2C45569}"/>
              </a:ext>
            </a:extLst>
          </p:cNvPr>
          <p:cNvSpPr txBox="1"/>
          <p:nvPr/>
        </p:nvSpPr>
        <p:spPr>
          <a:xfrm>
            <a:off x="4717366" y="4004602"/>
            <a:ext cx="5950634" cy="1815882"/>
          </a:xfrm>
          <a:prstGeom prst="rect">
            <a:avLst/>
          </a:prstGeom>
          <a:noFill/>
        </p:spPr>
        <p:txBody>
          <a:bodyPr wrap="square" rtlCol="0">
            <a:spAutoFit/>
          </a:bodyPr>
          <a:lstStyle/>
          <a:p>
            <a:pPr marL="457200" indent="-457200">
              <a:buFont typeface="Courier New" panose="02070309020205020404" pitchFamily="49" charset="0"/>
              <a:buChar char="o"/>
            </a:pPr>
            <a:r>
              <a:rPr lang="en-GB" sz="2800">
                <a:solidFill>
                  <a:schemeClr val="tx1">
                    <a:lumMod val="65000"/>
                    <a:lumOff val="35000"/>
                  </a:schemeClr>
                </a:solidFill>
              </a:rPr>
              <a:t>IECEE</a:t>
            </a:r>
          </a:p>
          <a:p>
            <a:pPr marL="457200" indent="-457200">
              <a:buFont typeface="Courier New" panose="02070309020205020404" pitchFamily="49" charset="0"/>
              <a:buChar char="o"/>
            </a:pPr>
            <a:r>
              <a:rPr lang="en-GB" sz="2800">
                <a:solidFill>
                  <a:schemeClr val="tx1">
                    <a:lumMod val="65000"/>
                    <a:lumOff val="35000"/>
                  </a:schemeClr>
                </a:solidFill>
              </a:rPr>
              <a:t>IECEx</a:t>
            </a:r>
          </a:p>
          <a:p>
            <a:pPr marL="457200" indent="-457200">
              <a:buFont typeface="Courier New" panose="02070309020205020404" pitchFamily="49" charset="0"/>
              <a:buChar char="o"/>
            </a:pPr>
            <a:r>
              <a:rPr lang="en-GB" sz="2800">
                <a:solidFill>
                  <a:schemeClr val="tx1">
                    <a:lumMod val="65000"/>
                    <a:lumOff val="35000"/>
                  </a:schemeClr>
                </a:solidFill>
              </a:rPr>
              <a:t>IECQ</a:t>
            </a:r>
          </a:p>
          <a:p>
            <a:pPr marL="457200" indent="-457200">
              <a:buFont typeface="Courier New" panose="02070309020205020404" pitchFamily="49" charset="0"/>
              <a:buChar char="o"/>
            </a:pPr>
            <a:r>
              <a:rPr lang="en-GB" sz="2800">
                <a:solidFill>
                  <a:schemeClr val="tx1">
                    <a:lumMod val="65000"/>
                    <a:lumOff val="35000"/>
                  </a:schemeClr>
                </a:solidFill>
              </a:rPr>
              <a:t>IECRE</a:t>
            </a:r>
          </a:p>
        </p:txBody>
      </p:sp>
      <p:grpSp>
        <p:nvGrpSpPr>
          <p:cNvPr id="20" name="Group 19">
            <a:extLst>
              <a:ext uri="{FF2B5EF4-FFF2-40B4-BE49-F238E27FC236}">
                <a16:creationId xmlns:a16="http://schemas.microsoft.com/office/drawing/2014/main" id="{D4359F68-EB4E-4D8D-84E2-45EADA98DC81}"/>
              </a:ext>
            </a:extLst>
          </p:cNvPr>
          <p:cNvGrpSpPr/>
          <p:nvPr/>
        </p:nvGrpSpPr>
        <p:grpSpPr>
          <a:xfrm>
            <a:off x="1792751" y="1570820"/>
            <a:ext cx="2247900" cy="5038725"/>
            <a:chOff x="268751" y="1570819"/>
            <a:chExt cx="2247900" cy="5038725"/>
          </a:xfrm>
        </p:grpSpPr>
        <p:pic>
          <p:nvPicPr>
            <p:cNvPr id="21" name="Picture 20">
              <a:extLst>
                <a:ext uri="{FF2B5EF4-FFF2-40B4-BE49-F238E27FC236}">
                  <a16:creationId xmlns:a16="http://schemas.microsoft.com/office/drawing/2014/main" id="{A6BDC07A-837A-4D36-A32E-685B7B4DBB01}"/>
                </a:ext>
              </a:extLst>
            </p:cNvPr>
            <p:cNvPicPr>
              <a:picLocks noChangeAspect="1"/>
            </p:cNvPicPr>
            <p:nvPr/>
          </p:nvPicPr>
          <p:blipFill>
            <a:blip r:embed="rId3"/>
            <a:stretch>
              <a:fillRect/>
            </a:stretch>
          </p:blipFill>
          <p:spPr>
            <a:xfrm>
              <a:off x="268751" y="1570819"/>
              <a:ext cx="2247900" cy="5038725"/>
            </a:xfrm>
            <a:prstGeom prst="rect">
              <a:avLst/>
            </a:prstGeom>
          </p:spPr>
        </p:pic>
        <p:cxnSp>
          <p:nvCxnSpPr>
            <p:cNvPr id="22" name="Straight Connector 21">
              <a:extLst>
                <a:ext uri="{FF2B5EF4-FFF2-40B4-BE49-F238E27FC236}">
                  <a16:creationId xmlns:a16="http://schemas.microsoft.com/office/drawing/2014/main" id="{21B46E37-460A-4078-9C7D-49303DD26443}"/>
                </a:ext>
              </a:extLst>
            </p:cNvPr>
            <p:cNvCxnSpPr>
              <a:cxnSpLocks/>
            </p:cNvCxnSpPr>
            <p:nvPr/>
          </p:nvCxnSpPr>
          <p:spPr>
            <a:xfrm>
              <a:off x="341312" y="2238376"/>
              <a:ext cx="0" cy="6191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3" name="Freeform: Shape 22">
              <a:extLst>
                <a:ext uri="{FF2B5EF4-FFF2-40B4-BE49-F238E27FC236}">
                  <a16:creationId xmlns:a16="http://schemas.microsoft.com/office/drawing/2014/main" id="{10E28979-36A4-43EA-8FBC-FCA444DAFADB}"/>
                </a:ext>
              </a:extLst>
            </p:cNvPr>
            <p:cNvSpPr/>
            <p:nvPr/>
          </p:nvSpPr>
          <p:spPr>
            <a:xfrm>
              <a:off x="311944" y="1647824"/>
              <a:ext cx="2037556" cy="2035175"/>
            </a:xfrm>
            <a:custGeom>
              <a:avLst/>
              <a:gdLst>
                <a:gd name="connsiteX0" fmla="*/ 4618 w 2049329"/>
                <a:gd name="connsiteY0" fmla="*/ 602382 h 2024880"/>
                <a:gd name="connsiteX1" fmla="*/ 595168 w 2049329"/>
                <a:gd name="connsiteY1" fmla="*/ 2024782 h 2024880"/>
                <a:gd name="connsiteX2" fmla="*/ 2049318 w 2049329"/>
                <a:gd name="connsiteY2" fmla="*/ 672232 h 2024880"/>
                <a:gd name="connsiteX3" fmla="*/ 620568 w 2049329"/>
                <a:gd name="connsiteY3" fmla="*/ 5482 h 2024880"/>
                <a:gd name="connsiteX4" fmla="*/ 334818 w 2049329"/>
                <a:gd name="connsiteY4" fmla="*/ 367432 h 2024880"/>
                <a:gd name="connsiteX5" fmla="*/ 4618 w 2049329"/>
                <a:gd name="connsiteY5" fmla="*/ 602382 h 2024880"/>
                <a:gd name="connsiteX0" fmla="*/ 4618 w 2049329"/>
                <a:gd name="connsiteY0" fmla="*/ 602382 h 2024880"/>
                <a:gd name="connsiteX1" fmla="*/ 595168 w 2049329"/>
                <a:gd name="connsiteY1" fmla="*/ 2024782 h 2024880"/>
                <a:gd name="connsiteX2" fmla="*/ 2049318 w 2049329"/>
                <a:gd name="connsiteY2" fmla="*/ 672232 h 2024880"/>
                <a:gd name="connsiteX3" fmla="*/ 620568 w 2049329"/>
                <a:gd name="connsiteY3" fmla="*/ 5482 h 2024880"/>
                <a:gd name="connsiteX4" fmla="*/ 334818 w 2049329"/>
                <a:gd name="connsiteY4" fmla="*/ 367432 h 2024880"/>
                <a:gd name="connsiteX5" fmla="*/ 4618 w 2049329"/>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596900 h 2019300"/>
                <a:gd name="connsiteX1" fmla="*/ 590550 w 2044700"/>
                <a:gd name="connsiteY1" fmla="*/ 2019300 h 2019300"/>
                <a:gd name="connsiteX2" fmla="*/ 2044700 w 2044700"/>
                <a:gd name="connsiteY2" fmla="*/ 666750 h 2019300"/>
                <a:gd name="connsiteX3" fmla="*/ 615950 w 2044700"/>
                <a:gd name="connsiteY3" fmla="*/ 0 h 2019300"/>
                <a:gd name="connsiteX4" fmla="*/ 330200 w 2044700"/>
                <a:gd name="connsiteY4" fmla="*/ 361950 h 2019300"/>
                <a:gd name="connsiteX5" fmla="*/ 0 w 2044700"/>
                <a:gd name="connsiteY5" fmla="*/ 596900 h 2019300"/>
                <a:gd name="connsiteX0" fmla="*/ 0 w 2044700"/>
                <a:gd name="connsiteY0" fmla="*/ 612775 h 2035175"/>
                <a:gd name="connsiteX1" fmla="*/ 590550 w 2044700"/>
                <a:gd name="connsiteY1" fmla="*/ 2035175 h 2035175"/>
                <a:gd name="connsiteX2" fmla="*/ 2044700 w 2044700"/>
                <a:gd name="connsiteY2" fmla="*/ 682625 h 2035175"/>
                <a:gd name="connsiteX3" fmla="*/ 622300 w 2044700"/>
                <a:gd name="connsiteY3" fmla="*/ 0 h 2035175"/>
                <a:gd name="connsiteX4" fmla="*/ 330200 w 2044700"/>
                <a:gd name="connsiteY4" fmla="*/ 377825 h 2035175"/>
                <a:gd name="connsiteX5" fmla="*/ 0 w 2044700"/>
                <a:gd name="connsiteY5" fmla="*/ 612775 h 2035175"/>
                <a:gd name="connsiteX0" fmla="*/ 0 w 2044700"/>
                <a:gd name="connsiteY0" fmla="*/ 612775 h 2035175"/>
                <a:gd name="connsiteX1" fmla="*/ 590550 w 2044700"/>
                <a:gd name="connsiteY1" fmla="*/ 2035175 h 2035175"/>
                <a:gd name="connsiteX2" fmla="*/ 2044700 w 2044700"/>
                <a:gd name="connsiteY2" fmla="*/ 682625 h 2035175"/>
                <a:gd name="connsiteX3" fmla="*/ 622300 w 2044700"/>
                <a:gd name="connsiteY3" fmla="*/ 0 h 2035175"/>
                <a:gd name="connsiteX4" fmla="*/ 330200 w 2044700"/>
                <a:gd name="connsiteY4" fmla="*/ 377825 h 2035175"/>
                <a:gd name="connsiteX5" fmla="*/ 0 w 2044700"/>
                <a:gd name="connsiteY5" fmla="*/ 612775 h 2035175"/>
                <a:gd name="connsiteX0" fmla="*/ 0 w 2047081"/>
                <a:gd name="connsiteY0" fmla="*/ 603250 h 2035175"/>
                <a:gd name="connsiteX1" fmla="*/ 592931 w 2047081"/>
                <a:gd name="connsiteY1" fmla="*/ 2035175 h 2035175"/>
                <a:gd name="connsiteX2" fmla="*/ 2047081 w 2047081"/>
                <a:gd name="connsiteY2" fmla="*/ 682625 h 2035175"/>
                <a:gd name="connsiteX3" fmla="*/ 624681 w 2047081"/>
                <a:gd name="connsiteY3" fmla="*/ 0 h 2035175"/>
                <a:gd name="connsiteX4" fmla="*/ 332581 w 2047081"/>
                <a:gd name="connsiteY4" fmla="*/ 377825 h 2035175"/>
                <a:gd name="connsiteX5" fmla="*/ 0 w 2047081"/>
                <a:gd name="connsiteY5" fmla="*/ 603250 h 2035175"/>
                <a:gd name="connsiteX0" fmla="*/ 0 w 2037556"/>
                <a:gd name="connsiteY0" fmla="*/ 605632 h 2035175"/>
                <a:gd name="connsiteX1" fmla="*/ 583406 w 2037556"/>
                <a:gd name="connsiteY1" fmla="*/ 2035175 h 2035175"/>
                <a:gd name="connsiteX2" fmla="*/ 2037556 w 2037556"/>
                <a:gd name="connsiteY2" fmla="*/ 682625 h 2035175"/>
                <a:gd name="connsiteX3" fmla="*/ 615156 w 2037556"/>
                <a:gd name="connsiteY3" fmla="*/ 0 h 2035175"/>
                <a:gd name="connsiteX4" fmla="*/ 323056 w 2037556"/>
                <a:gd name="connsiteY4" fmla="*/ 377825 h 2035175"/>
                <a:gd name="connsiteX5" fmla="*/ 0 w 2037556"/>
                <a:gd name="connsiteY5" fmla="*/ 605632 h 203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7556" h="2035175">
                  <a:moveTo>
                    <a:pt x="0" y="605632"/>
                  </a:moveTo>
                  <a:cubicBezTo>
                    <a:pt x="125942" y="916782"/>
                    <a:pt x="325173" y="1388533"/>
                    <a:pt x="583406" y="2035175"/>
                  </a:cubicBezTo>
                  <a:cubicBezTo>
                    <a:pt x="921014" y="1942042"/>
                    <a:pt x="1687248" y="1441450"/>
                    <a:pt x="2037556" y="682625"/>
                  </a:cubicBezTo>
                  <a:cubicBezTo>
                    <a:pt x="1533789" y="450850"/>
                    <a:pt x="881856" y="123825"/>
                    <a:pt x="615156" y="0"/>
                  </a:cubicBezTo>
                  <a:cubicBezTo>
                    <a:pt x="510381" y="187325"/>
                    <a:pt x="425582" y="276886"/>
                    <a:pt x="323056" y="377825"/>
                  </a:cubicBezTo>
                  <a:cubicBezTo>
                    <a:pt x="220530" y="478764"/>
                    <a:pt x="86783" y="538957"/>
                    <a:pt x="0" y="605632"/>
                  </a:cubicBezTo>
                  <a:close/>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EA130036-6D92-306E-F476-4E82B9FAF73E}"/>
              </a:ext>
            </a:extLst>
          </p:cNvPr>
          <p:cNvSpPr>
            <a:spLocks noGrp="1"/>
          </p:cNvSpPr>
          <p:nvPr>
            <p:ph type="title"/>
          </p:nvPr>
        </p:nvSpPr>
        <p:spPr/>
        <p:txBody>
          <a:bodyPr>
            <a:normAutofit/>
          </a:bodyPr>
          <a:lstStyle/>
          <a:p>
            <a:r>
              <a:rPr lang="en-GB" sz="4400" dirty="0"/>
              <a:t>IEC CA</a:t>
            </a:r>
          </a:p>
        </p:txBody>
      </p:sp>
    </p:spTree>
    <p:extLst>
      <p:ext uri="{BB962C8B-B14F-4D97-AF65-F5344CB8AC3E}">
        <p14:creationId xmlns:p14="http://schemas.microsoft.com/office/powerpoint/2010/main" val="1528650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E9321538-4335-4107-B7A5-E79BC0E58F27}"/>
              </a:ext>
            </a:extLst>
          </p:cNvPr>
          <p:cNvSpPr txBox="1"/>
          <p:nvPr/>
        </p:nvSpPr>
        <p:spPr>
          <a:xfrm>
            <a:off x="3999914" y="1350498"/>
            <a:ext cx="6668087" cy="523220"/>
          </a:xfrm>
          <a:prstGeom prst="rect">
            <a:avLst/>
          </a:prstGeom>
          <a:noFill/>
        </p:spPr>
        <p:txBody>
          <a:bodyPr wrap="square" rtlCol="0">
            <a:spAutoFit/>
          </a:bodyPr>
          <a:lstStyle/>
          <a:p>
            <a:r>
              <a:rPr lang="en-GB" sz="2800" b="1">
                <a:solidFill>
                  <a:schemeClr val="tx1">
                    <a:lumMod val="65000"/>
                    <a:lumOff val="35000"/>
                  </a:schemeClr>
                </a:solidFill>
              </a:rPr>
              <a:t>Conformity Assessment Board (CAB)</a:t>
            </a:r>
          </a:p>
        </p:txBody>
      </p:sp>
      <p:sp>
        <p:nvSpPr>
          <p:cNvPr id="13" name="TextBox 12">
            <a:extLst>
              <a:ext uri="{FF2B5EF4-FFF2-40B4-BE49-F238E27FC236}">
                <a16:creationId xmlns:a16="http://schemas.microsoft.com/office/drawing/2014/main" id="{48E0ED68-57B3-4BBD-B2A9-E569C06A4DF9}"/>
              </a:ext>
            </a:extLst>
          </p:cNvPr>
          <p:cNvSpPr txBox="1"/>
          <p:nvPr/>
        </p:nvSpPr>
        <p:spPr>
          <a:xfrm>
            <a:off x="4253132" y="1840523"/>
            <a:ext cx="6414868" cy="523220"/>
          </a:xfrm>
          <a:prstGeom prst="rect">
            <a:avLst/>
          </a:prstGeom>
          <a:noFill/>
        </p:spPr>
        <p:txBody>
          <a:bodyPr wrap="square" rIns="0" rtlCol="0">
            <a:spAutoFit/>
          </a:bodyPr>
          <a:lstStyle/>
          <a:p>
            <a:pPr marL="457200" indent="-457200">
              <a:buFont typeface="Wingdings" panose="05000000000000000000" pitchFamily="2" charset="2"/>
              <a:buChar char="v"/>
            </a:pPr>
            <a:r>
              <a:rPr lang="en-GB" sz="2800">
                <a:solidFill>
                  <a:schemeClr val="tx1">
                    <a:lumMod val="65000"/>
                    <a:lumOff val="35000"/>
                  </a:schemeClr>
                </a:solidFill>
              </a:rPr>
              <a:t>Strategic Goal</a:t>
            </a:r>
          </a:p>
        </p:txBody>
      </p:sp>
      <p:sp>
        <p:nvSpPr>
          <p:cNvPr id="14" name="TextBox 13">
            <a:extLst>
              <a:ext uri="{FF2B5EF4-FFF2-40B4-BE49-F238E27FC236}">
                <a16:creationId xmlns:a16="http://schemas.microsoft.com/office/drawing/2014/main" id="{D4155440-AE23-413F-B88C-30F1E69B218B}"/>
              </a:ext>
            </a:extLst>
          </p:cNvPr>
          <p:cNvSpPr txBox="1"/>
          <p:nvPr/>
        </p:nvSpPr>
        <p:spPr>
          <a:xfrm>
            <a:off x="4253132" y="3427828"/>
            <a:ext cx="6414868" cy="523220"/>
          </a:xfrm>
          <a:prstGeom prst="rect">
            <a:avLst/>
          </a:prstGeom>
          <a:noFill/>
        </p:spPr>
        <p:txBody>
          <a:bodyPr wrap="square" rIns="0" rtlCol="0">
            <a:spAutoFit/>
          </a:bodyPr>
          <a:lstStyle/>
          <a:p>
            <a:pPr marL="457200" indent="-457200">
              <a:buFont typeface="Wingdings" panose="05000000000000000000" pitchFamily="2" charset="2"/>
              <a:buChar char="v"/>
            </a:pPr>
            <a:r>
              <a:rPr lang="en-GB" sz="2800">
                <a:solidFill>
                  <a:schemeClr val="tx1">
                    <a:lumMod val="65000"/>
                    <a:lumOff val="35000"/>
                  </a:schemeClr>
                </a:solidFill>
              </a:rPr>
              <a:t>Strategic Assignment</a:t>
            </a:r>
          </a:p>
        </p:txBody>
      </p:sp>
      <p:sp>
        <p:nvSpPr>
          <p:cNvPr id="15" name="TextBox 14">
            <a:extLst>
              <a:ext uri="{FF2B5EF4-FFF2-40B4-BE49-F238E27FC236}">
                <a16:creationId xmlns:a16="http://schemas.microsoft.com/office/drawing/2014/main" id="{5F981E5C-1A22-45E7-BAEA-11CD0E635EE5}"/>
              </a:ext>
            </a:extLst>
          </p:cNvPr>
          <p:cNvSpPr txBox="1"/>
          <p:nvPr/>
        </p:nvSpPr>
        <p:spPr>
          <a:xfrm>
            <a:off x="4703298" y="2271933"/>
            <a:ext cx="5964702" cy="1015663"/>
          </a:xfrm>
          <a:prstGeom prst="rect">
            <a:avLst/>
          </a:prstGeom>
          <a:noFill/>
        </p:spPr>
        <p:txBody>
          <a:bodyPr wrap="square" rIns="0" rtlCol="0">
            <a:spAutoFit/>
          </a:bodyPr>
          <a:lstStyle/>
          <a:p>
            <a:r>
              <a:rPr lang="en-GB" sz="2000">
                <a:solidFill>
                  <a:schemeClr val="tx1">
                    <a:lumMod val="65000"/>
                    <a:lumOff val="35000"/>
                  </a:schemeClr>
                </a:solidFill>
              </a:rPr>
              <a:t>To be the leading internationally recognized provider for global conformity assessment (CA) Systems and Schemes.</a:t>
            </a:r>
          </a:p>
        </p:txBody>
      </p:sp>
      <p:sp>
        <p:nvSpPr>
          <p:cNvPr id="16" name="TextBox 15">
            <a:extLst>
              <a:ext uri="{FF2B5EF4-FFF2-40B4-BE49-F238E27FC236}">
                <a16:creationId xmlns:a16="http://schemas.microsoft.com/office/drawing/2014/main" id="{E6C05818-C3BD-4D9E-9C1A-97B78A4E13E1}"/>
              </a:ext>
            </a:extLst>
          </p:cNvPr>
          <p:cNvSpPr txBox="1"/>
          <p:nvPr/>
        </p:nvSpPr>
        <p:spPr>
          <a:xfrm>
            <a:off x="4703298" y="3873304"/>
            <a:ext cx="5964702" cy="1938992"/>
          </a:xfrm>
          <a:prstGeom prst="rect">
            <a:avLst/>
          </a:prstGeom>
          <a:noFill/>
        </p:spPr>
        <p:txBody>
          <a:bodyPr wrap="square" rIns="0" rtlCol="0">
            <a:spAutoFit/>
          </a:bodyPr>
          <a:lstStyle/>
          <a:p>
            <a:r>
              <a:rPr lang="en-GB" sz="2000">
                <a:solidFill>
                  <a:schemeClr val="tx1">
                    <a:lumMod val="65000"/>
                    <a:lumOff val="35000"/>
                  </a:schemeClr>
                </a:solidFill>
              </a:rPr>
              <a:t>The IEC’s CA strategic assignment is to use and enhance the IEC’s international standing and reputation, through the efficient development and management of practical global CA Systems and Schemes that are market driven and create, and are recognized as creating, market stakeholder value.</a:t>
            </a:r>
          </a:p>
        </p:txBody>
      </p:sp>
      <p:grpSp>
        <p:nvGrpSpPr>
          <p:cNvPr id="23" name="Group 22">
            <a:extLst>
              <a:ext uri="{FF2B5EF4-FFF2-40B4-BE49-F238E27FC236}">
                <a16:creationId xmlns:a16="http://schemas.microsoft.com/office/drawing/2014/main" id="{E53BF7DB-1D79-48F8-96BF-D11DB1011F8B}"/>
              </a:ext>
            </a:extLst>
          </p:cNvPr>
          <p:cNvGrpSpPr/>
          <p:nvPr/>
        </p:nvGrpSpPr>
        <p:grpSpPr>
          <a:xfrm>
            <a:off x="1792751" y="1570820"/>
            <a:ext cx="2247900" cy="5038725"/>
            <a:chOff x="268751" y="1570819"/>
            <a:chExt cx="2247900" cy="5038725"/>
          </a:xfrm>
        </p:grpSpPr>
        <p:pic>
          <p:nvPicPr>
            <p:cNvPr id="24" name="Picture 23">
              <a:extLst>
                <a:ext uri="{FF2B5EF4-FFF2-40B4-BE49-F238E27FC236}">
                  <a16:creationId xmlns:a16="http://schemas.microsoft.com/office/drawing/2014/main" id="{56446D61-B918-4FDD-B364-6FCA219EB795}"/>
                </a:ext>
              </a:extLst>
            </p:cNvPr>
            <p:cNvPicPr>
              <a:picLocks noChangeAspect="1"/>
            </p:cNvPicPr>
            <p:nvPr/>
          </p:nvPicPr>
          <p:blipFill>
            <a:blip r:embed="rId3"/>
            <a:stretch>
              <a:fillRect/>
            </a:stretch>
          </p:blipFill>
          <p:spPr>
            <a:xfrm>
              <a:off x="268751" y="1570819"/>
              <a:ext cx="2247900" cy="5038725"/>
            </a:xfrm>
            <a:prstGeom prst="rect">
              <a:avLst/>
            </a:prstGeom>
          </p:spPr>
        </p:pic>
        <p:cxnSp>
          <p:nvCxnSpPr>
            <p:cNvPr id="25" name="Straight Connector 24">
              <a:extLst>
                <a:ext uri="{FF2B5EF4-FFF2-40B4-BE49-F238E27FC236}">
                  <a16:creationId xmlns:a16="http://schemas.microsoft.com/office/drawing/2014/main" id="{D8CF8907-8936-42F0-8C75-71B97A8BF0B7}"/>
                </a:ext>
              </a:extLst>
            </p:cNvPr>
            <p:cNvCxnSpPr>
              <a:cxnSpLocks/>
            </p:cNvCxnSpPr>
            <p:nvPr/>
          </p:nvCxnSpPr>
          <p:spPr>
            <a:xfrm>
              <a:off x="341312" y="2238376"/>
              <a:ext cx="0" cy="6191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Freeform: Shape 25">
              <a:extLst>
                <a:ext uri="{FF2B5EF4-FFF2-40B4-BE49-F238E27FC236}">
                  <a16:creationId xmlns:a16="http://schemas.microsoft.com/office/drawing/2014/main" id="{FB579095-ED12-48EF-89A1-18347678EBB5}"/>
                </a:ext>
              </a:extLst>
            </p:cNvPr>
            <p:cNvSpPr/>
            <p:nvPr/>
          </p:nvSpPr>
          <p:spPr>
            <a:xfrm>
              <a:off x="311944" y="1647824"/>
              <a:ext cx="2037556" cy="2035175"/>
            </a:xfrm>
            <a:custGeom>
              <a:avLst/>
              <a:gdLst>
                <a:gd name="connsiteX0" fmla="*/ 4618 w 2049329"/>
                <a:gd name="connsiteY0" fmla="*/ 602382 h 2024880"/>
                <a:gd name="connsiteX1" fmla="*/ 595168 w 2049329"/>
                <a:gd name="connsiteY1" fmla="*/ 2024782 h 2024880"/>
                <a:gd name="connsiteX2" fmla="*/ 2049318 w 2049329"/>
                <a:gd name="connsiteY2" fmla="*/ 672232 h 2024880"/>
                <a:gd name="connsiteX3" fmla="*/ 620568 w 2049329"/>
                <a:gd name="connsiteY3" fmla="*/ 5482 h 2024880"/>
                <a:gd name="connsiteX4" fmla="*/ 334818 w 2049329"/>
                <a:gd name="connsiteY4" fmla="*/ 367432 h 2024880"/>
                <a:gd name="connsiteX5" fmla="*/ 4618 w 2049329"/>
                <a:gd name="connsiteY5" fmla="*/ 602382 h 2024880"/>
                <a:gd name="connsiteX0" fmla="*/ 4618 w 2049329"/>
                <a:gd name="connsiteY0" fmla="*/ 602382 h 2024880"/>
                <a:gd name="connsiteX1" fmla="*/ 595168 w 2049329"/>
                <a:gd name="connsiteY1" fmla="*/ 2024782 h 2024880"/>
                <a:gd name="connsiteX2" fmla="*/ 2049318 w 2049329"/>
                <a:gd name="connsiteY2" fmla="*/ 672232 h 2024880"/>
                <a:gd name="connsiteX3" fmla="*/ 620568 w 2049329"/>
                <a:gd name="connsiteY3" fmla="*/ 5482 h 2024880"/>
                <a:gd name="connsiteX4" fmla="*/ 334818 w 2049329"/>
                <a:gd name="connsiteY4" fmla="*/ 367432 h 2024880"/>
                <a:gd name="connsiteX5" fmla="*/ 4618 w 2049329"/>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880"/>
                <a:gd name="connsiteX1" fmla="*/ 590550 w 2044711"/>
                <a:gd name="connsiteY1" fmla="*/ 2024782 h 2024880"/>
                <a:gd name="connsiteX2" fmla="*/ 2044700 w 2044711"/>
                <a:gd name="connsiteY2" fmla="*/ 672232 h 2024880"/>
                <a:gd name="connsiteX3" fmla="*/ 615950 w 2044711"/>
                <a:gd name="connsiteY3" fmla="*/ 5482 h 2024880"/>
                <a:gd name="connsiteX4" fmla="*/ 330200 w 2044711"/>
                <a:gd name="connsiteY4" fmla="*/ 367432 h 2024880"/>
                <a:gd name="connsiteX5" fmla="*/ 0 w 2044711"/>
                <a:gd name="connsiteY5" fmla="*/ 602382 h 2024880"/>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11"/>
                <a:gd name="connsiteY0" fmla="*/ 602382 h 2024782"/>
                <a:gd name="connsiteX1" fmla="*/ 590550 w 2044711"/>
                <a:gd name="connsiteY1" fmla="*/ 2024782 h 2024782"/>
                <a:gd name="connsiteX2" fmla="*/ 2044700 w 2044711"/>
                <a:gd name="connsiteY2" fmla="*/ 672232 h 2024782"/>
                <a:gd name="connsiteX3" fmla="*/ 615950 w 2044711"/>
                <a:gd name="connsiteY3" fmla="*/ 5482 h 2024782"/>
                <a:gd name="connsiteX4" fmla="*/ 330200 w 2044711"/>
                <a:gd name="connsiteY4" fmla="*/ 367432 h 2024782"/>
                <a:gd name="connsiteX5" fmla="*/ 0 w 2044711"/>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602382 h 2024782"/>
                <a:gd name="connsiteX1" fmla="*/ 590550 w 2044700"/>
                <a:gd name="connsiteY1" fmla="*/ 2024782 h 2024782"/>
                <a:gd name="connsiteX2" fmla="*/ 2044700 w 2044700"/>
                <a:gd name="connsiteY2" fmla="*/ 672232 h 2024782"/>
                <a:gd name="connsiteX3" fmla="*/ 615950 w 2044700"/>
                <a:gd name="connsiteY3" fmla="*/ 5482 h 2024782"/>
                <a:gd name="connsiteX4" fmla="*/ 330200 w 2044700"/>
                <a:gd name="connsiteY4" fmla="*/ 367432 h 2024782"/>
                <a:gd name="connsiteX5" fmla="*/ 0 w 2044700"/>
                <a:gd name="connsiteY5" fmla="*/ 602382 h 2024782"/>
                <a:gd name="connsiteX0" fmla="*/ 0 w 2044700"/>
                <a:gd name="connsiteY0" fmla="*/ 596900 h 2019300"/>
                <a:gd name="connsiteX1" fmla="*/ 590550 w 2044700"/>
                <a:gd name="connsiteY1" fmla="*/ 2019300 h 2019300"/>
                <a:gd name="connsiteX2" fmla="*/ 2044700 w 2044700"/>
                <a:gd name="connsiteY2" fmla="*/ 666750 h 2019300"/>
                <a:gd name="connsiteX3" fmla="*/ 615950 w 2044700"/>
                <a:gd name="connsiteY3" fmla="*/ 0 h 2019300"/>
                <a:gd name="connsiteX4" fmla="*/ 330200 w 2044700"/>
                <a:gd name="connsiteY4" fmla="*/ 361950 h 2019300"/>
                <a:gd name="connsiteX5" fmla="*/ 0 w 2044700"/>
                <a:gd name="connsiteY5" fmla="*/ 596900 h 2019300"/>
                <a:gd name="connsiteX0" fmla="*/ 0 w 2044700"/>
                <a:gd name="connsiteY0" fmla="*/ 612775 h 2035175"/>
                <a:gd name="connsiteX1" fmla="*/ 590550 w 2044700"/>
                <a:gd name="connsiteY1" fmla="*/ 2035175 h 2035175"/>
                <a:gd name="connsiteX2" fmla="*/ 2044700 w 2044700"/>
                <a:gd name="connsiteY2" fmla="*/ 682625 h 2035175"/>
                <a:gd name="connsiteX3" fmla="*/ 622300 w 2044700"/>
                <a:gd name="connsiteY3" fmla="*/ 0 h 2035175"/>
                <a:gd name="connsiteX4" fmla="*/ 330200 w 2044700"/>
                <a:gd name="connsiteY4" fmla="*/ 377825 h 2035175"/>
                <a:gd name="connsiteX5" fmla="*/ 0 w 2044700"/>
                <a:gd name="connsiteY5" fmla="*/ 612775 h 2035175"/>
                <a:gd name="connsiteX0" fmla="*/ 0 w 2044700"/>
                <a:gd name="connsiteY0" fmla="*/ 612775 h 2035175"/>
                <a:gd name="connsiteX1" fmla="*/ 590550 w 2044700"/>
                <a:gd name="connsiteY1" fmla="*/ 2035175 h 2035175"/>
                <a:gd name="connsiteX2" fmla="*/ 2044700 w 2044700"/>
                <a:gd name="connsiteY2" fmla="*/ 682625 h 2035175"/>
                <a:gd name="connsiteX3" fmla="*/ 622300 w 2044700"/>
                <a:gd name="connsiteY3" fmla="*/ 0 h 2035175"/>
                <a:gd name="connsiteX4" fmla="*/ 330200 w 2044700"/>
                <a:gd name="connsiteY4" fmla="*/ 377825 h 2035175"/>
                <a:gd name="connsiteX5" fmla="*/ 0 w 2044700"/>
                <a:gd name="connsiteY5" fmla="*/ 612775 h 2035175"/>
                <a:gd name="connsiteX0" fmla="*/ 0 w 2047081"/>
                <a:gd name="connsiteY0" fmla="*/ 603250 h 2035175"/>
                <a:gd name="connsiteX1" fmla="*/ 592931 w 2047081"/>
                <a:gd name="connsiteY1" fmla="*/ 2035175 h 2035175"/>
                <a:gd name="connsiteX2" fmla="*/ 2047081 w 2047081"/>
                <a:gd name="connsiteY2" fmla="*/ 682625 h 2035175"/>
                <a:gd name="connsiteX3" fmla="*/ 624681 w 2047081"/>
                <a:gd name="connsiteY3" fmla="*/ 0 h 2035175"/>
                <a:gd name="connsiteX4" fmla="*/ 332581 w 2047081"/>
                <a:gd name="connsiteY4" fmla="*/ 377825 h 2035175"/>
                <a:gd name="connsiteX5" fmla="*/ 0 w 2047081"/>
                <a:gd name="connsiteY5" fmla="*/ 603250 h 2035175"/>
                <a:gd name="connsiteX0" fmla="*/ 0 w 2037556"/>
                <a:gd name="connsiteY0" fmla="*/ 605632 h 2035175"/>
                <a:gd name="connsiteX1" fmla="*/ 583406 w 2037556"/>
                <a:gd name="connsiteY1" fmla="*/ 2035175 h 2035175"/>
                <a:gd name="connsiteX2" fmla="*/ 2037556 w 2037556"/>
                <a:gd name="connsiteY2" fmla="*/ 682625 h 2035175"/>
                <a:gd name="connsiteX3" fmla="*/ 615156 w 2037556"/>
                <a:gd name="connsiteY3" fmla="*/ 0 h 2035175"/>
                <a:gd name="connsiteX4" fmla="*/ 323056 w 2037556"/>
                <a:gd name="connsiteY4" fmla="*/ 377825 h 2035175"/>
                <a:gd name="connsiteX5" fmla="*/ 0 w 2037556"/>
                <a:gd name="connsiteY5" fmla="*/ 605632 h 203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7556" h="2035175">
                  <a:moveTo>
                    <a:pt x="0" y="605632"/>
                  </a:moveTo>
                  <a:cubicBezTo>
                    <a:pt x="125942" y="916782"/>
                    <a:pt x="325173" y="1388533"/>
                    <a:pt x="583406" y="2035175"/>
                  </a:cubicBezTo>
                  <a:cubicBezTo>
                    <a:pt x="921014" y="1942042"/>
                    <a:pt x="1687248" y="1441450"/>
                    <a:pt x="2037556" y="682625"/>
                  </a:cubicBezTo>
                  <a:cubicBezTo>
                    <a:pt x="1533789" y="450850"/>
                    <a:pt x="881856" y="123825"/>
                    <a:pt x="615156" y="0"/>
                  </a:cubicBezTo>
                  <a:cubicBezTo>
                    <a:pt x="510381" y="187325"/>
                    <a:pt x="425582" y="276886"/>
                    <a:pt x="323056" y="377825"/>
                  </a:cubicBezTo>
                  <a:cubicBezTo>
                    <a:pt x="220530" y="478764"/>
                    <a:pt x="86783" y="538957"/>
                    <a:pt x="0" y="605632"/>
                  </a:cubicBezTo>
                  <a:close/>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F3398D2E-906F-2B07-A3B4-81AD599E8DDE}"/>
              </a:ext>
            </a:extLst>
          </p:cNvPr>
          <p:cNvSpPr>
            <a:spLocks noGrp="1"/>
          </p:cNvSpPr>
          <p:nvPr>
            <p:ph type="title"/>
          </p:nvPr>
        </p:nvSpPr>
        <p:spPr/>
        <p:txBody>
          <a:bodyPr>
            <a:normAutofit/>
          </a:bodyPr>
          <a:lstStyle/>
          <a:p>
            <a:r>
              <a:rPr lang="en-GB" sz="4400" dirty="0"/>
              <a:t>IEC CA</a:t>
            </a:r>
          </a:p>
        </p:txBody>
      </p:sp>
    </p:spTree>
    <p:extLst>
      <p:ext uri="{BB962C8B-B14F-4D97-AF65-F5344CB8AC3E}">
        <p14:creationId xmlns:p14="http://schemas.microsoft.com/office/powerpoint/2010/main" val="3731550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T:\MARKETING\Images and Photos\Thematic_photos\General concepts\Fotolia_24517595_M (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960"/>
          <a:stretch/>
        </p:blipFill>
        <p:spPr bwMode="auto">
          <a:xfrm>
            <a:off x="1339065" y="1988841"/>
            <a:ext cx="3851920" cy="3506781"/>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6196360" y="2900941"/>
            <a:ext cx="4471640" cy="769302"/>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err="1">
                <a:solidFill>
                  <a:schemeClr val="tx1">
                    <a:lumMod val="65000"/>
                    <a:lumOff val="35000"/>
                  </a:schemeClr>
                </a:solidFill>
                <a:latin typeface="Arial" panose="020B0604020202020204" pitchFamily="34" charset="0"/>
                <a:cs typeface="Arial" panose="020B0604020202020204" pitchFamily="34" charset="0"/>
              </a:rPr>
              <a:t>IECEx</a:t>
            </a:r>
            <a:endParaRPr lang="en-GB" sz="3600">
              <a:solidFill>
                <a:schemeClr val="tx1">
                  <a:lumMod val="65000"/>
                  <a:lumOff val="35000"/>
                </a:schemeClr>
              </a:solidFill>
              <a:latin typeface="Arial" panose="020B0604020202020204" pitchFamily="34" charset="0"/>
              <a:cs typeface="Arial" panose="020B0604020202020204" pitchFamily="34" charset="0"/>
            </a:endParaRPr>
          </a:p>
        </p:txBody>
      </p:sp>
      <p:sp>
        <p:nvSpPr>
          <p:cNvPr id="9" name="Title 1"/>
          <p:cNvSpPr txBox="1">
            <a:spLocks/>
          </p:cNvSpPr>
          <p:nvPr/>
        </p:nvSpPr>
        <p:spPr>
          <a:xfrm>
            <a:off x="6196360" y="3813042"/>
            <a:ext cx="4471640" cy="769302"/>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dirty="0">
                <a:solidFill>
                  <a:schemeClr val="tx1">
                    <a:lumMod val="65000"/>
                    <a:lumOff val="35000"/>
                  </a:schemeClr>
                </a:solidFill>
                <a:latin typeface="Arial" panose="020B0604020202020204" pitchFamily="34" charset="0"/>
                <a:cs typeface="Arial" panose="020B0604020202020204" pitchFamily="34" charset="0"/>
              </a:rPr>
              <a:t>IECQ</a:t>
            </a:r>
          </a:p>
        </p:txBody>
      </p:sp>
      <p:sp>
        <p:nvSpPr>
          <p:cNvPr id="10" name="Title 1"/>
          <p:cNvSpPr txBox="1">
            <a:spLocks/>
          </p:cNvSpPr>
          <p:nvPr/>
        </p:nvSpPr>
        <p:spPr>
          <a:xfrm>
            <a:off x="6196360" y="4725144"/>
            <a:ext cx="4471640" cy="769302"/>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dirty="0">
                <a:solidFill>
                  <a:schemeClr val="tx1">
                    <a:lumMod val="65000"/>
                    <a:lumOff val="35000"/>
                  </a:schemeClr>
                </a:solidFill>
                <a:latin typeface="Arial" panose="020B0604020202020204" pitchFamily="34" charset="0"/>
                <a:cs typeface="Arial" panose="020B0604020202020204" pitchFamily="34" charset="0"/>
              </a:rPr>
              <a:t>IECRE</a:t>
            </a:r>
          </a:p>
        </p:txBody>
      </p:sp>
      <p:sp>
        <p:nvSpPr>
          <p:cNvPr id="7" name="Title 1"/>
          <p:cNvSpPr txBox="1">
            <a:spLocks/>
          </p:cNvSpPr>
          <p:nvPr/>
        </p:nvSpPr>
        <p:spPr>
          <a:xfrm>
            <a:off x="6196361" y="1988841"/>
            <a:ext cx="4471639" cy="564789"/>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a:solidFill>
                  <a:schemeClr val="tx1">
                    <a:lumMod val="65000"/>
                    <a:lumOff val="35000"/>
                  </a:schemeClr>
                </a:solidFill>
                <a:latin typeface="Arial" panose="020B0604020202020204" pitchFamily="34" charset="0"/>
                <a:cs typeface="Arial" panose="020B0604020202020204" pitchFamily="34" charset="0"/>
              </a:rPr>
              <a:t>IECEE</a:t>
            </a:r>
          </a:p>
        </p:txBody>
      </p:sp>
      <p:sp>
        <p:nvSpPr>
          <p:cNvPr id="4" name="Title 3">
            <a:extLst>
              <a:ext uri="{FF2B5EF4-FFF2-40B4-BE49-F238E27FC236}">
                <a16:creationId xmlns:a16="http://schemas.microsoft.com/office/drawing/2014/main" id="{824E6A03-3151-CD99-BE3F-16E5DA75EDDA}"/>
              </a:ext>
            </a:extLst>
          </p:cNvPr>
          <p:cNvSpPr>
            <a:spLocks noGrp="1"/>
          </p:cNvSpPr>
          <p:nvPr>
            <p:ph type="title"/>
          </p:nvPr>
        </p:nvSpPr>
        <p:spPr/>
        <p:txBody>
          <a:bodyPr>
            <a:normAutofit/>
          </a:bodyPr>
          <a:lstStyle/>
          <a:p>
            <a:r>
              <a:rPr lang="en-GB" sz="4400" dirty="0"/>
              <a:t>IEC Global CA Systems</a:t>
            </a:r>
          </a:p>
        </p:txBody>
      </p:sp>
    </p:spTree>
    <p:extLst>
      <p:ext uri="{BB962C8B-B14F-4D97-AF65-F5344CB8AC3E}">
        <p14:creationId xmlns:p14="http://schemas.microsoft.com/office/powerpoint/2010/main" val="3885158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48028" y="1735811"/>
            <a:ext cx="4819973" cy="4184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p:cNvGrpSpPr/>
          <p:nvPr/>
        </p:nvGrpSpPr>
        <p:grpSpPr>
          <a:xfrm>
            <a:off x="1524000" y="1557454"/>
            <a:ext cx="4059044" cy="4995746"/>
            <a:chOff x="0" y="1557454"/>
            <a:chExt cx="4059044" cy="4995746"/>
          </a:xfrm>
        </p:grpSpPr>
        <p:sp>
          <p:nvSpPr>
            <p:cNvPr id="26" name="Rectangle 25"/>
            <p:cNvSpPr/>
            <p:nvPr/>
          </p:nvSpPr>
          <p:spPr>
            <a:xfrm>
              <a:off x="0" y="1557454"/>
              <a:ext cx="4059044" cy="49957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p:cNvGrpSpPr/>
            <p:nvPr/>
          </p:nvGrpSpPr>
          <p:grpSpPr>
            <a:xfrm>
              <a:off x="124047" y="1887924"/>
              <a:ext cx="3611612" cy="4278701"/>
              <a:chOff x="413979" y="1441875"/>
              <a:chExt cx="3242262" cy="4023781"/>
            </a:xfrm>
          </p:grpSpPr>
          <p:pic>
            <p:nvPicPr>
              <p:cNvPr id="18" name="Picture 18" descr="Tomograph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79" y="1554974"/>
                <a:ext cx="1614192" cy="1037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 descr="N:\MARKETING\Images and Photos\Thematic_photos\Energy\Energy brochure 2013\10 Components, connectors etc\switch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580" t="3104" r="8782" b="3390"/>
              <a:stretch/>
            </p:blipFill>
            <p:spPr bwMode="auto">
              <a:xfrm>
                <a:off x="1004993" y="2516933"/>
                <a:ext cx="895350" cy="103822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s://encrypted-tbn2.google.com/images?q=tbn:ANd9GcTUcbLDl7FiKGBcxuq-VcI825LMtw1qXEhklutMbcx8jSqoErJz"/>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a:xfrm>
                <a:off x="2195177" y="2479116"/>
                <a:ext cx="1038677" cy="103867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521641" y="3458358"/>
                <a:ext cx="1561491" cy="816335"/>
              </a:xfrm>
              <a:prstGeom prst="rect">
                <a:avLst/>
              </a:prstGeom>
            </p:spPr>
          </p:pic>
          <p:pic>
            <p:nvPicPr>
              <p:cNvPr id="22" name="Picture 142" descr="Power drill"/>
              <p:cNvPicPr preferRelativeResize="0">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a:xfrm>
                <a:off x="2354994" y="3336777"/>
                <a:ext cx="1301247" cy="975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descr="N:\MARKETING\Images and Photos\Thematic_photos\Appliances\Washing machines\Bosch\bosch-waa24160-washing-machine.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4584" t="8668" r="12083" b="7999"/>
              <a:stretch/>
            </p:blipFill>
            <p:spPr bwMode="auto">
              <a:xfrm>
                <a:off x="2213640" y="4417906"/>
                <a:ext cx="788415" cy="10477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Circuit-break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94729" y="1441875"/>
                <a:ext cx="773945" cy="99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1" descr="Laptop-computer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7217" y="4298084"/>
                <a:ext cx="1189606" cy="111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4" name="TextBox 13"/>
          <p:cNvSpPr txBox="1"/>
          <p:nvPr/>
        </p:nvSpPr>
        <p:spPr>
          <a:xfrm>
            <a:off x="6179128" y="2318708"/>
            <a:ext cx="4488873" cy="523220"/>
          </a:xfrm>
          <a:prstGeom prst="rect">
            <a:avLst/>
          </a:prstGeom>
          <a:noFill/>
        </p:spPr>
        <p:txBody>
          <a:bodyPr wrap="square" rtlCol="0">
            <a:spAutoFit/>
          </a:bodyPr>
          <a:lstStyle/>
          <a:p>
            <a:r>
              <a:rPr lang="en-GB" sz="2800" b="1">
                <a:solidFill>
                  <a:schemeClr val="tx1">
                    <a:lumMod val="65000"/>
                    <a:lumOff val="35000"/>
                  </a:schemeClr>
                </a:solidFill>
              </a:rPr>
              <a:t>CB-scheme</a:t>
            </a:r>
            <a:endParaRPr lang="en-GB" sz="2800">
              <a:solidFill>
                <a:schemeClr val="tx1">
                  <a:lumMod val="65000"/>
                  <a:lumOff val="35000"/>
                </a:schemeClr>
              </a:solidFill>
            </a:endParaRPr>
          </a:p>
        </p:txBody>
      </p:sp>
      <p:sp>
        <p:nvSpPr>
          <p:cNvPr id="29" name="TextBox 28"/>
          <p:cNvSpPr txBox="1"/>
          <p:nvPr/>
        </p:nvSpPr>
        <p:spPr>
          <a:xfrm>
            <a:off x="6214532" y="4047137"/>
            <a:ext cx="4453468" cy="523220"/>
          </a:xfrm>
          <a:prstGeom prst="rect">
            <a:avLst/>
          </a:prstGeom>
          <a:noFill/>
        </p:spPr>
        <p:txBody>
          <a:bodyPr wrap="square" rtlCol="0">
            <a:spAutoFit/>
          </a:bodyPr>
          <a:lstStyle/>
          <a:p>
            <a:r>
              <a:rPr lang="en-GB" sz="2800" b="1">
                <a:solidFill>
                  <a:schemeClr val="tx1">
                    <a:lumMod val="65000"/>
                    <a:lumOff val="35000"/>
                  </a:schemeClr>
                </a:solidFill>
              </a:rPr>
              <a:t>Market Drivers</a:t>
            </a:r>
          </a:p>
        </p:txBody>
      </p:sp>
      <p:sp>
        <p:nvSpPr>
          <p:cNvPr id="30" name="TextBox 29"/>
          <p:cNvSpPr txBox="1"/>
          <p:nvPr/>
        </p:nvSpPr>
        <p:spPr>
          <a:xfrm>
            <a:off x="6214532" y="4525002"/>
            <a:ext cx="4453468" cy="1200329"/>
          </a:xfrm>
          <a:prstGeom prst="rect">
            <a:avLst/>
          </a:prstGeom>
          <a:noFill/>
        </p:spPr>
        <p:txBody>
          <a:bodyPr wrap="square" rtlCol="0">
            <a:spAutoFit/>
          </a:bodyPr>
          <a:lstStyle/>
          <a:p>
            <a:pPr marL="457200" indent="-457200">
              <a:buFont typeface="Arial" panose="020B0604020202020204" pitchFamily="34" charset="0"/>
              <a:buChar char="•"/>
            </a:pPr>
            <a:r>
              <a:rPr lang="en-GB" sz="2400">
                <a:solidFill>
                  <a:schemeClr val="tx1">
                    <a:lumMod val="65000"/>
                    <a:lumOff val="35000"/>
                  </a:schemeClr>
                </a:solidFill>
              </a:rPr>
              <a:t>Market access</a:t>
            </a:r>
          </a:p>
          <a:p>
            <a:pPr marL="457200" indent="-457200">
              <a:buFont typeface="Arial" panose="020B0604020202020204" pitchFamily="34" charset="0"/>
              <a:buChar char="•"/>
            </a:pPr>
            <a:r>
              <a:rPr lang="en-GB" sz="2400">
                <a:solidFill>
                  <a:schemeClr val="tx1">
                    <a:lumMod val="65000"/>
                    <a:lumOff val="35000"/>
                  </a:schemeClr>
                </a:solidFill>
              </a:rPr>
              <a:t>Supplier Qualification</a:t>
            </a:r>
          </a:p>
          <a:p>
            <a:pPr marL="457200" indent="-457200">
              <a:buFont typeface="Arial" panose="020B0604020202020204" pitchFamily="34" charset="0"/>
              <a:buChar char="•"/>
            </a:pPr>
            <a:r>
              <a:rPr lang="en-GB" sz="2400">
                <a:solidFill>
                  <a:schemeClr val="tx1">
                    <a:lumMod val="65000"/>
                    <a:lumOff val="35000"/>
                  </a:schemeClr>
                </a:solidFill>
              </a:rPr>
              <a:t>Risk Management</a:t>
            </a:r>
          </a:p>
        </p:txBody>
      </p:sp>
      <p:sp>
        <p:nvSpPr>
          <p:cNvPr id="2" name="TextBox 1">
            <a:extLst>
              <a:ext uri="{FF2B5EF4-FFF2-40B4-BE49-F238E27FC236}">
                <a16:creationId xmlns:a16="http://schemas.microsoft.com/office/drawing/2014/main" id="{2EFFA4A8-AB9F-42A0-A838-A3EFD00BE19E}"/>
              </a:ext>
            </a:extLst>
          </p:cNvPr>
          <p:cNvSpPr txBox="1"/>
          <p:nvPr/>
        </p:nvSpPr>
        <p:spPr>
          <a:xfrm>
            <a:off x="6179127" y="2755076"/>
            <a:ext cx="4488872" cy="830997"/>
          </a:xfrm>
          <a:prstGeom prst="rect">
            <a:avLst/>
          </a:prstGeom>
          <a:noFill/>
        </p:spPr>
        <p:txBody>
          <a:bodyPr wrap="square" rtlCol="0">
            <a:spAutoFit/>
          </a:bodyPr>
          <a:lstStyle/>
          <a:p>
            <a:pPr marL="457200" indent="-457200">
              <a:buFont typeface="Arial" panose="020B0604020202020204" pitchFamily="34" charset="0"/>
              <a:buChar char="•"/>
            </a:pPr>
            <a:r>
              <a:rPr lang="en-US" sz="2400">
                <a:solidFill>
                  <a:schemeClr val="tx1">
                    <a:lumMod val="65000"/>
                    <a:lumOff val="35000"/>
                  </a:schemeClr>
                </a:solidFill>
                <a:sym typeface="Wingdings" panose="05000000000000000000" pitchFamily="2" charset="2"/>
              </a:rPr>
              <a:t>One horizontal CA scheme</a:t>
            </a:r>
            <a:br>
              <a:rPr lang="en-US" sz="2400">
                <a:solidFill>
                  <a:schemeClr val="tx1">
                    <a:lumMod val="65000"/>
                    <a:lumOff val="35000"/>
                  </a:schemeClr>
                </a:solidFill>
                <a:sym typeface="Wingdings" panose="05000000000000000000" pitchFamily="2" charset="2"/>
              </a:rPr>
            </a:br>
            <a:r>
              <a:rPr lang="en-US" sz="2400">
                <a:solidFill>
                  <a:schemeClr val="tx1">
                    <a:lumMod val="65000"/>
                    <a:lumOff val="35000"/>
                  </a:schemeClr>
                </a:solidFill>
                <a:sym typeface="Wingdings" panose="05000000000000000000" pitchFamily="2" charset="2"/>
              </a:rPr>
              <a:t>for multiple vertical sectors</a:t>
            </a:r>
            <a:endParaRPr lang="en-GB" sz="2400">
              <a:solidFill>
                <a:schemeClr val="tx1">
                  <a:lumMod val="65000"/>
                  <a:lumOff val="35000"/>
                </a:schemeClr>
              </a:solidFill>
            </a:endParaRPr>
          </a:p>
        </p:txBody>
      </p:sp>
      <p:sp>
        <p:nvSpPr>
          <p:cNvPr id="33" name="Title 1">
            <a:extLst>
              <a:ext uri="{FF2B5EF4-FFF2-40B4-BE49-F238E27FC236}">
                <a16:creationId xmlns:a16="http://schemas.microsoft.com/office/drawing/2014/main" id="{F0ADEEB7-A9A6-4D7C-93C3-14878AA2891F}"/>
              </a:ext>
            </a:extLst>
          </p:cNvPr>
          <p:cNvSpPr txBox="1">
            <a:spLocks/>
          </p:cNvSpPr>
          <p:nvPr/>
        </p:nvSpPr>
        <p:spPr>
          <a:xfrm>
            <a:off x="5591944" y="1688964"/>
            <a:ext cx="626719" cy="613110"/>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a:t>
            </a:r>
            <a:endParaRPr lang="en-GB" sz="3600" b="1">
              <a:solidFill>
                <a:schemeClr val="tx1">
                  <a:lumMod val="65000"/>
                  <a:lumOff val="35000"/>
                </a:schemeClr>
              </a:solidFill>
              <a:latin typeface="Arial" panose="020B0604020202020204" pitchFamily="34" charset="0"/>
              <a:cs typeface="Arial" panose="020B0604020202020204" pitchFamily="34" charset="0"/>
            </a:endParaRPr>
          </a:p>
        </p:txBody>
      </p:sp>
      <p:sp>
        <p:nvSpPr>
          <p:cNvPr id="34" name="Title 1">
            <a:extLst>
              <a:ext uri="{FF2B5EF4-FFF2-40B4-BE49-F238E27FC236}">
                <a16:creationId xmlns:a16="http://schemas.microsoft.com/office/drawing/2014/main" id="{7F5B144C-B06E-4462-AB9A-A0BE5C6E8ECF}"/>
              </a:ext>
            </a:extLst>
          </p:cNvPr>
          <p:cNvSpPr txBox="1">
            <a:spLocks/>
          </p:cNvSpPr>
          <p:nvPr/>
        </p:nvSpPr>
        <p:spPr>
          <a:xfrm>
            <a:off x="6196360" y="1703833"/>
            <a:ext cx="4471639" cy="564789"/>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a:solidFill>
                  <a:schemeClr val="tx1">
                    <a:lumMod val="65000"/>
                    <a:lumOff val="35000"/>
                  </a:schemeClr>
                </a:solidFill>
                <a:latin typeface="Arial" panose="020B0604020202020204" pitchFamily="34" charset="0"/>
                <a:cs typeface="Arial" panose="020B0604020202020204" pitchFamily="34" charset="0"/>
              </a:rPr>
              <a:t>IECEE  </a:t>
            </a:r>
            <a:r>
              <a:rPr lang="en-GB" sz="2400">
                <a:solidFill>
                  <a:schemeClr val="tx1">
                    <a:lumMod val="65000"/>
                    <a:lumOff val="35000"/>
                  </a:schemeClr>
                </a:solidFill>
              </a:rPr>
              <a:t>since 1985</a:t>
            </a:r>
            <a:endParaRPr lang="en-GB" sz="3600" b="1">
              <a:solidFill>
                <a:schemeClr val="tx1">
                  <a:lumMod val="65000"/>
                  <a:lumOff val="35000"/>
                </a:schemeClr>
              </a:solidFill>
              <a:latin typeface="Arial" panose="020B0604020202020204" pitchFamily="34" charset="0"/>
              <a:cs typeface="Arial" panose="020B0604020202020204" pitchFamily="34" charset="0"/>
            </a:endParaRPr>
          </a:p>
        </p:txBody>
      </p:sp>
      <p:sp>
        <p:nvSpPr>
          <p:cNvPr id="3" name="Title 3">
            <a:extLst>
              <a:ext uri="{FF2B5EF4-FFF2-40B4-BE49-F238E27FC236}">
                <a16:creationId xmlns:a16="http://schemas.microsoft.com/office/drawing/2014/main" id="{820766DF-2EFD-1AA4-DE33-641609520F47}"/>
              </a:ext>
            </a:extLst>
          </p:cNvPr>
          <p:cNvSpPr>
            <a:spLocks noGrp="1"/>
          </p:cNvSpPr>
          <p:nvPr>
            <p:ph type="title"/>
          </p:nvPr>
        </p:nvSpPr>
        <p:spPr/>
        <p:txBody>
          <a:bodyPr>
            <a:normAutofit/>
          </a:bodyPr>
          <a:lstStyle/>
          <a:p>
            <a:r>
              <a:rPr lang="en-GB" sz="4400" dirty="0"/>
              <a:t>IEC Global CA Systems</a:t>
            </a:r>
          </a:p>
        </p:txBody>
      </p:sp>
    </p:spTree>
    <p:extLst>
      <p:ext uri="{BB962C8B-B14F-4D97-AF65-F5344CB8AC3E}">
        <p14:creationId xmlns:p14="http://schemas.microsoft.com/office/powerpoint/2010/main" val="1866467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50319" y="2707358"/>
            <a:ext cx="5904000" cy="584775"/>
          </a:xfrm>
          <a:prstGeom prst="rect">
            <a:avLst/>
          </a:prstGeom>
          <a:noFill/>
        </p:spPr>
        <p:txBody>
          <a:bodyPr wrap="square" rtlCol="0">
            <a:spAutoFit/>
          </a:bodyPr>
          <a:lstStyle/>
          <a:p>
            <a:pPr marL="571500" indent="-571500">
              <a:buFont typeface="Arial" panose="020B0604020202020204" pitchFamily="34" charset="0"/>
              <a:buChar char="•"/>
            </a:pPr>
            <a:r>
              <a:rPr lang="en-GB" sz="3200">
                <a:solidFill>
                  <a:schemeClr val="tx1">
                    <a:lumMod val="65000"/>
                    <a:lumOff val="35000"/>
                  </a:schemeClr>
                </a:solidFill>
                <a:latin typeface="Arial" panose="020B0604020202020204" pitchFamily="34" charset="0"/>
                <a:cs typeface="Arial" panose="020B0604020202020204" pitchFamily="34" charset="0"/>
              </a:rPr>
              <a:t>Low cost / risk</a:t>
            </a:r>
          </a:p>
        </p:txBody>
      </p:sp>
      <p:sp>
        <p:nvSpPr>
          <p:cNvPr id="7" name="TextBox 6"/>
          <p:cNvSpPr txBox="1"/>
          <p:nvPr/>
        </p:nvSpPr>
        <p:spPr>
          <a:xfrm>
            <a:off x="6326320" y="3168851"/>
            <a:ext cx="5317589" cy="584775"/>
          </a:xfrm>
          <a:prstGeom prst="rect">
            <a:avLst/>
          </a:prstGeom>
          <a:noFill/>
        </p:spPr>
        <p:txBody>
          <a:bodyPr wrap="square"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en-GB" sz="3200">
                <a:solidFill>
                  <a:schemeClr val="tx1">
                    <a:lumMod val="65000"/>
                    <a:lumOff val="35000"/>
                  </a:schemeClr>
                </a:solidFill>
                <a:latin typeface="Arial" panose="020B0604020202020204" pitchFamily="34" charset="0"/>
                <a:cs typeface="Arial" panose="020B0604020202020204" pitchFamily="34" charset="0"/>
              </a:rPr>
              <a:t>we take the risk</a:t>
            </a:r>
          </a:p>
        </p:txBody>
      </p:sp>
      <p:sp>
        <p:nvSpPr>
          <p:cNvPr id="8" name="TextBox 7"/>
          <p:cNvSpPr txBox="1"/>
          <p:nvPr/>
        </p:nvSpPr>
        <p:spPr>
          <a:xfrm>
            <a:off x="5750319" y="3902946"/>
            <a:ext cx="5904000" cy="584775"/>
          </a:xfrm>
          <a:prstGeom prst="rect">
            <a:avLst/>
          </a:prstGeom>
          <a:noFill/>
        </p:spPr>
        <p:txBody>
          <a:bodyPr wrap="square" rtlCol="0">
            <a:spAutoFit/>
          </a:bodyPr>
          <a:lstStyle/>
          <a:p>
            <a:pPr marL="571500" indent="-571500">
              <a:buFont typeface="Arial" panose="020B0604020202020204" pitchFamily="34" charset="0"/>
              <a:buChar char="•"/>
            </a:pPr>
            <a:r>
              <a:rPr lang="en-GB" sz="3200">
                <a:solidFill>
                  <a:schemeClr val="tx1">
                    <a:lumMod val="65000"/>
                    <a:lumOff val="35000"/>
                  </a:schemeClr>
                </a:solidFill>
                <a:latin typeface="Arial" panose="020B0604020202020204" pitchFamily="34" charset="0"/>
                <a:cs typeface="Arial" panose="020B0604020202020204" pitchFamily="34" charset="0"/>
              </a:rPr>
              <a:t>Higher cost / risk</a:t>
            </a:r>
          </a:p>
        </p:txBody>
      </p:sp>
      <p:sp>
        <p:nvSpPr>
          <p:cNvPr id="12" name="TextBox 11"/>
          <p:cNvSpPr txBox="1"/>
          <p:nvPr/>
        </p:nvSpPr>
        <p:spPr>
          <a:xfrm>
            <a:off x="6326320" y="4338682"/>
            <a:ext cx="5317589" cy="584775"/>
          </a:xfrm>
          <a:prstGeom prst="rect">
            <a:avLst/>
          </a:prstGeom>
          <a:noFill/>
        </p:spPr>
        <p:txBody>
          <a:bodyPr wrap="square"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en-GB" sz="3200">
                <a:solidFill>
                  <a:schemeClr val="tx1">
                    <a:lumMod val="65000"/>
                    <a:lumOff val="35000"/>
                  </a:schemeClr>
                </a:solidFill>
                <a:latin typeface="Arial" panose="020B0604020202020204" pitchFamily="34" charset="0"/>
                <a:cs typeface="Arial" panose="020B0604020202020204" pitchFamily="34" charset="0"/>
              </a:rPr>
              <a:t>known supplier</a:t>
            </a:r>
          </a:p>
        </p:txBody>
      </p:sp>
      <p:sp>
        <p:nvSpPr>
          <p:cNvPr id="14" name="TextBox 13"/>
          <p:cNvSpPr txBox="1"/>
          <p:nvPr/>
        </p:nvSpPr>
        <p:spPr>
          <a:xfrm>
            <a:off x="2935323" y="547999"/>
            <a:ext cx="8718997" cy="646331"/>
          </a:xfrm>
          <a:prstGeom prst="rect">
            <a:avLst/>
          </a:prstGeom>
          <a:noFill/>
        </p:spPr>
        <p:txBody>
          <a:bodyPr wrap="square" rtlCol="0">
            <a:spAutoFit/>
          </a:bodyPr>
          <a:lstStyle/>
          <a:p>
            <a:r>
              <a:rPr lang="en-GB" sz="3600" dirty="0">
                <a:solidFill>
                  <a:srgbClr val="005AA1"/>
                </a:solidFill>
                <a:latin typeface="Arial" panose="020B0604020202020204" pitchFamily="34" charset="0"/>
                <a:cs typeface="Arial" panose="020B0604020202020204" pitchFamily="34" charset="0"/>
              </a:rPr>
              <a:t>How do we</a:t>
            </a:r>
          </a:p>
        </p:txBody>
      </p:sp>
      <p:sp>
        <p:nvSpPr>
          <p:cNvPr id="15" name="TextBox 14"/>
          <p:cNvSpPr txBox="1"/>
          <p:nvPr/>
        </p:nvSpPr>
        <p:spPr>
          <a:xfrm>
            <a:off x="4699728" y="1061007"/>
            <a:ext cx="6954593" cy="646331"/>
          </a:xfrm>
          <a:prstGeom prst="rect">
            <a:avLst/>
          </a:prstGeom>
          <a:noFill/>
        </p:spPr>
        <p:txBody>
          <a:bodyPr wrap="square" rtlCol="0">
            <a:spAutoFit/>
          </a:bodyPr>
          <a:lstStyle/>
          <a:p>
            <a:r>
              <a:rPr lang="en-GB" sz="3600">
                <a:solidFill>
                  <a:srgbClr val="005AA1"/>
                </a:solidFill>
                <a:latin typeface="Arial" panose="020B0604020202020204" pitchFamily="34" charset="0"/>
                <a:cs typeface="Arial" panose="020B0604020202020204" pitchFamily="34" charset="0"/>
              </a:rPr>
              <a:t>make purchasing decisions ?</a:t>
            </a:r>
          </a:p>
        </p:txBody>
      </p:sp>
      <p:sp>
        <p:nvSpPr>
          <p:cNvPr id="16" name="TextBox 15"/>
          <p:cNvSpPr txBox="1"/>
          <p:nvPr/>
        </p:nvSpPr>
        <p:spPr>
          <a:xfrm>
            <a:off x="6326320" y="4774418"/>
            <a:ext cx="5317589" cy="584775"/>
          </a:xfrm>
          <a:prstGeom prst="rect">
            <a:avLst/>
          </a:prstGeom>
          <a:noFill/>
        </p:spPr>
        <p:txBody>
          <a:bodyPr wrap="square"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t</a:t>
            </a:r>
            <a:r>
              <a:rPr lang="en-GB" sz="3200">
                <a:solidFill>
                  <a:schemeClr val="tx1">
                    <a:lumMod val="65000"/>
                    <a:lumOff val="35000"/>
                  </a:schemeClr>
                </a:solidFill>
                <a:latin typeface="Arial" panose="020B0604020202020204" pitchFamily="34" charset="0"/>
                <a:cs typeface="Arial" panose="020B0604020202020204" pitchFamily="34" charset="0"/>
              </a:rPr>
              <a:t>rusted advice</a:t>
            </a:r>
          </a:p>
        </p:txBody>
      </p:sp>
      <p:pic>
        <p:nvPicPr>
          <p:cNvPr id="17" name="Picture 2" descr="https://programsuccess.files.wordpress.com/2011/06/decision-making.jpg?w=630"/>
          <p:cNvPicPr>
            <a:picLocks noChangeAspect="1" noChangeArrowheads="1"/>
          </p:cNvPicPr>
          <p:nvPr/>
        </p:nvPicPr>
        <p:blipFill>
          <a:blip r:embed="rId3">
            <a:clrChange>
              <a:clrFrom>
                <a:srgbClr val="FFFCF3"/>
              </a:clrFrom>
              <a:clrTo>
                <a:srgbClr val="FFFCF3">
                  <a:alpha val="0"/>
                </a:srgbClr>
              </a:clrTo>
            </a:clrChange>
            <a:extLst>
              <a:ext uri="{28A0092B-C50C-407E-A947-70E740481C1C}">
                <a14:useLocalDpi xmlns:a14="http://schemas.microsoft.com/office/drawing/2010/main" val="0"/>
              </a:ext>
            </a:extLst>
          </a:blip>
          <a:srcRect/>
          <a:stretch>
            <a:fillRect/>
          </a:stretch>
        </p:blipFill>
        <p:spPr bwMode="auto">
          <a:xfrm>
            <a:off x="1524000" y="2205698"/>
            <a:ext cx="3783836" cy="3013416"/>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D996B54-8E26-414E-91A0-1DF7A6640902}"/>
              </a:ext>
            </a:extLst>
          </p:cNvPr>
          <p:cNvSpPr txBox="1"/>
          <p:nvPr/>
        </p:nvSpPr>
        <p:spPr>
          <a:xfrm>
            <a:off x="5139219" y="1885255"/>
            <a:ext cx="6515100" cy="646331"/>
          </a:xfrm>
          <a:prstGeom prst="rect">
            <a:avLst/>
          </a:prstGeom>
          <a:noFill/>
        </p:spPr>
        <p:txBody>
          <a:bodyPr wrap="square" rtlCol="0">
            <a:spAutoFit/>
          </a:bodyPr>
          <a:lstStyle/>
          <a:p>
            <a:r>
              <a:rPr lang="en-GB" sz="3600">
                <a:solidFill>
                  <a:srgbClr val="005AA1"/>
                </a:solidFill>
                <a:latin typeface="Arial" panose="020B0604020202020204" pitchFamily="34" charset="0"/>
                <a:cs typeface="Arial" panose="020B0604020202020204" pitchFamily="34" charset="0"/>
              </a:rPr>
              <a:t>for Unknown Brands</a:t>
            </a:r>
          </a:p>
        </p:txBody>
      </p:sp>
    </p:spTree>
    <p:extLst>
      <p:ext uri="{BB962C8B-B14F-4D97-AF65-F5344CB8AC3E}">
        <p14:creationId xmlns:p14="http://schemas.microsoft.com/office/powerpoint/2010/main" val="6743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2" grpId="0"/>
      <p:bldP spid="16"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descr="I:\IEC\Communications\E-Learning\M21-IECEx\New folder\Imperial Sugar dust explosion 200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452" t="2822" r="8608" b="1840"/>
          <a:stretch/>
        </p:blipFill>
        <p:spPr bwMode="auto">
          <a:xfrm>
            <a:off x="896027" y="1703833"/>
            <a:ext cx="3902004" cy="3873358"/>
          </a:xfrm>
          <a:prstGeom prst="rect">
            <a:avLst/>
          </a:prstGeom>
          <a:noFill/>
          <a:extLst>
            <a:ext uri="{909E8E84-426E-40DD-AFC4-6F175D3DCCD1}">
              <a14:hiddenFill xmlns:a14="http://schemas.microsoft.com/office/drawing/2010/main">
                <a:solidFill>
                  <a:srgbClr val="FFFFFF"/>
                </a:solidFill>
              </a14:hiddenFill>
            </a:ext>
          </a:extLst>
        </p:spPr>
      </p:pic>
      <p:sp>
        <p:nvSpPr>
          <p:cNvPr id="31" name="Title 1"/>
          <p:cNvSpPr txBox="1">
            <a:spLocks/>
          </p:cNvSpPr>
          <p:nvPr/>
        </p:nvSpPr>
        <p:spPr>
          <a:xfrm>
            <a:off x="5591944" y="1688964"/>
            <a:ext cx="626719" cy="613110"/>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a:t>
            </a:r>
            <a:endParaRPr lang="en-GB" sz="36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7" name="Title 1"/>
          <p:cNvSpPr txBox="1">
            <a:spLocks/>
          </p:cNvSpPr>
          <p:nvPr/>
        </p:nvSpPr>
        <p:spPr>
          <a:xfrm>
            <a:off x="6196360" y="1703833"/>
            <a:ext cx="4471639" cy="564789"/>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lumMod val="65000"/>
                    <a:lumOff val="35000"/>
                  </a:schemeClr>
                </a:solidFill>
                <a:latin typeface="Arial" panose="020B0604020202020204" pitchFamily="34" charset="0"/>
                <a:cs typeface="Arial" panose="020B0604020202020204" pitchFamily="34" charset="0"/>
              </a:rPr>
              <a:t>IECEx</a:t>
            </a:r>
          </a:p>
        </p:txBody>
      </p:sp>
      <p:sp>
        <p:nvSpPr>
          <p:cNvPr id="27" name="TextBox 26"/>
          <p:cNvSpPr txBox="1"/>
          <p:nvPr/>
        </p:nvSpPr>
        <p:spPr>
          <a:xfrm>
            <a:off x="6214532" y="2271207"/>
            <a:ext cx="4453468" cy="523220"/>
          </a:xfrm>
          <a:prstGeom prst="rect">
            <a:avLst/>
          </a:prstGeom>
          <a:noFill/>
        </p:spPr>
        <p:txBody>
          <a:bodyPr wrap="square" rtlCol="0">
            <a:spAutoFit/>
          </a:bodyPr>
          <a:lstStyle/>
          <a:p>
            <a:r>
              <a:rPr lang="en-GB" sz="2800" b="1" dirty="0">
                <a:solidFill>
                  <a:schemeClr val="tx1">
                    <a:lumMod val="65000"/>
                    <a:lumOff val="35000"/>
                  </a:schemeClr>
                </a:solidFill>
              </a:rPr>
              <a:t>Certification of</a:t>
            </a:r>
            <a:endParaRPr lang="en-GB" sz="2800" dirty="0">
              <a:solidFill>
                <a:schemeClr val="tx1">
                  <a:lumMod val="65000"/>
                  <a:lumOff val="35000"/>
                </a:schemeClr>
              </a:solidFill>
            </a:endParaRPr>
          </a:p>
        </p:txBody>
      </p:sp>
      <p:sp>
        <p:nvSpPr>
          <p:cNvPr id="28" name="TextBox 27"/>
          <p:cNvSpPr txBox="1"/>
          <p:nvPr/>
        </p:nvSpPr>
        <p:spPr>
          <a:xfrm>
            <a:off x="6214532" y="4847179"/>
            <a:ext cx="4453468" cy="523220"/>
          </a:xfrm>
          <a:prstGeom prst="rect">
            <a:avLst/>
          </a:prstGeom>
          <a:noFill/>
        </p:spPr>
        <p:txBody>
          <a:bodyPr wrap="square" rtlCol="0">
            <a:spAutoFit/>
          </a:bodyPr>
          <a:lstStyle/>
          <a:p>
            <a:r>
              <a:rPr lang="en-GB" sz="2800" b="1">
                <a:solidFill>
                  <a:schemeClr val="tx1">
                    <a:lumMod val="65000"/>
                    <a:lumOff val="35000"/>
                  </a:schemeClr>
                </a:solidFill>
              </a:rPr>
              <a:t>Market Drivers</a:t>
            </a:r>
          </a:p>
        </p:txBody>
      </p:sp>
      <p:sp>
        <p:nvSpPr>
          <p:cNvPr id="29" name="TextBox 28"/>
          <p:cNvSpPr txBox="1"/>
          <p:nvPr/>
        </p:nvSpPr>
        <p:spPr>
          <a:xfrm>
            <a:off x="6214532" y="5278549"/>
            <a:ext cx="4453468" cy="1200329"/>
          </a:xfrm>
          <a:prstGeom prst="rect">
            <a:avLst/>
          </a:prstGeom>
          <a:noFill/>
        </p:spPr>
        <p:txBody>
          <a:bodyPr wrap="square" rtlCol="0">
            <a:spAutoFit/>
          </a:bodyPr>
          <a:lstStyle/>
          <a:p>
            <a:pPr marL="457200" indent="-457200">
              <a:buFont typeface="Arial" panose="020B0604020202020204" pitchFamily="34" charset="0"/>
              <a:buChar char="•"/>
            </a:pPr>
            <a:r>
              <a:rPr lang="en-GB" sz="2400">
                <a:solidFill>
                  <a:schemeClr val="tx1">
                    <a:lumMod val="65000"/>
                    <a:lumOff val="35000"/>
                  </a:schemeClr>
                </a:solidFill>
              </a:rPr>
              <a:t>Safety</a:t>
            </a:r>
          </a:p>
          <a:p>
            <a:pPr marL="457200" indent="-457200">
              <a:buFont typeface="Arial" panose="020B0604020202020204" pitchFamily="34" charset="0"/>
              <a:buChar char="•"/>
            </a:pPr>
            <a:r>
              <a:rPr lang="en-GB" sz="2400">
                <a:solidFill>
                  <a:schemeClr val="tx1">
                    <a:lumMod val="65000"/>
                    <a:lumOff val="35000"/>
                  </a:schemeClr>
                </a:solidFill>
              </a:rPr>
              <a:t>Risk Management</a:t>
            </a:r>
          </a:p>
          <a:p>
            <a:pPr marL="457200" indent="-457200">
              <a:buFont typeface="Arial" panose="020B0604020202020204" pitchFamily="34" charset="0"/>
              <a:buChar char="•"/>
            </a:pPr>
            <a:r>
              <a:rPr lang="en-GB" sz="2400">
                <a:solidFill>
                  <a:schemeClr val="tx1">
                    <a:lumMod val="65000"/>
                    <a:lumOff val="35000"/>
                  </a:schemeClr>
                </a:solidFill>
              </a:rPr>
              <a:t>Asset management</a:t>
            </a:r>
          </a:p>
        </p:txBody>
      </p:sp>
      <p:sp>
        <p:nvSpPr>
          <p:cNvPr id="32" name="TextBox 31"/>
          <p:cNvSpPr txBox="1"/>
          <p:nvPr/>
        </p:nvSpPr>
        <p:spPr>
          <a:xfrm>
            <a:off x="6214531" y="2690166"/>
            <a:ext cx="4453468" cy="1200329"/>
          </a:xfrm>
          <a:prstGeom prst="rect">
            <a:avLst/>
          </a:prstGeom>
          <a:noFill/>
        </p:spPr>
        <p:txBody>
          <a:bodyPr wrap="square" rIns="0" rtlCol="0">
            <a:spAutoFit/>
          </a:bodyPr>
          <a:lstStyle/>
          <a:p>
            <a:r>
              <a:rPr lang="en-GB" sz="2400">
                <a:solidFill>
                  <a:schemeClr val="tx1">
                    <a:lumMod val="65000"/>
                    <a:lumOff val="35000"/>
                  </a:schemeClr>
                </a:solidFill>
              </a:rPr>
              <a:t>Ex equipment (</a:t>
            </a:r>
            <a:r>
              <a:rPr lang="en-GB" sz="2000">
                <a:solidFill>
                  <a:schemeClr val="tx1">
                    <a:lumMod val="65000"/>
                    <a:lumOff val="35000"/>
                  </a:schemeClr>
                </a:solidFill>
              </a:rPr>
              <a:t>since 1996)</a:t>
            </a:r>
            <a:endParaRPr lang="en-GB" sz="2400">
              <a:solidFill>
                <a:schemeClr val="tx1">
                  <a:lumMod val="65000"/>
                  <a:lumOff val="35000"/>
                </a:schemeClr>
              </a:solidFill>
            </a:endParaRPr>
          </a:p>
          <a:p>
            <a:r>
              <a:rPr lang="en-GB" sz="2400">
                <a:solidFill>
                  <a:schemeClr val="tx1">
                    <a:lumMod val="65000"/>
                    <a:lumOff val="35000"/>
                  </a:schemeClr>
                </a:solidFill>
              </a:rPr>
              <a:t>Ex services (</a:t>
            </a:r>
            <a:r>
              <a:rPr lang="en-GB" sz="2000">
                <a:solidFill>
                  <a:schemeClr val="tx1">
                    <a:lumMod val="65000"/>
                    <a:lumOff val="35000"/>
                  </a:schemeClr>
                </a:solidFill>
              </a:rPr>
              <a:t>since 2007)</a:t>
            </a:r>
            <a:endParaRPr lang="en-GB" sz="2400">
              <a:solidFill>
                <a:schemeClr val="tx1">
                  <a:lumMod val="65000"/>
                  <a:lumOff val="35000"/>
                </a:schemeClr>
              </a:solidFill>
            </a:endParaRPr>
          </a:p>
          <a:p>
            <a:r>
              <a:rPr lang="en-GB" sz="2400">
                <a:solidFill>
                  <a:schemeClr val="tx1">
                    <a:lumMod val="65000"/>
                    <a:lumOff val="35000"/>
                  </a:schemeClr>
                </a:solidFill>
              </a:rPr>
              <a:t>Personal competency (</a:t>
            </a:r>
            <a:r>
              <a:rPr lang="en-GB" sz="2000">
                <a:solidFill>
                  <a:schemeClr val="tx1">
                    <a:lumMod val="65000"/>
                    <a:lumOff val="35000"/>
                  </a:schemeClr>
                </a:solidFill>
              </a:rPr>
              <a:t>2011)</a:t>
            </a:r>
            <a:endParaRPr lang="en-GB" sz="2400">
              <a:solidFill>
                <a:schemeClr val="tx1">
                  <a:lumMod val="65000"/>
                  <a:lumOff val="35000"/>
                </a:schemeClr>
              </a:solidFill>
            </a:endParaRPr>
          </a:p>
        </p:txBody>
      </p:sp>
      <p:sp>
        <p:nvSpPr>
          <p:cNvPr id="2" name="TextBox 1">
            <a:extLst>
              <a:ext uri="{FF2B5EF4-FFF2-40B4-BE49-F238E27FC236}">
                <a16:creationId xmlns:a16="http://schemas.microsoft.com/office/drawing/2014/main" id="{F7819018-A9AC-4FA3-AA55-7F04292CF93D}"/>
              </a:ext>
            </a:extLst>
          </p:cNvPr>
          <p:cNvSpPr txBox="1"/>
          <p:nvPr/>
        </p:nvSpPr>
        <p:spPr>
          <a:xfrm>
            <a:off x="6309756" y="3847606"/>
            <a:ext cx="4358244" cy="830997"/>
          </a:xfrm>
          <a:prstGeom prst="rect">
            <a:avLst/>
          </a:prstGeom>
          <a:noFill/>
        </p:spPr>
        <p:txBody>
          <a:bodyPr wrap="square" rtlCol="0">
            <a:spAutoFit/>
          </a:bodyPr>
          <a:lstStyle>
            <a:defPPr>
              <a:defRPr lang="fr-FR"/>
            </a:defPPr>
            <a:lvl1pPr marL="457200" indent="-457200">
              <a:buFont typeface="Arial" panose="020B0604020202020204" pitchFamily="34" charset="0"/>
              <a:buChar char="•"/>
              <a:defRPr sz="2400">
                <a:solidFill>
                  <a:schemeClr val="tx1">
                    <a:lumMod val="65000"/>
                    <a:lumOff val="35000"/>
                  </a:schemeClr>
                </a:solidFill>
              </a:defRPr>
            </a:lvl1pPr>
          </a:lstStyle>
          <a:p>
            <a:r>
              <a:rPr lang="en-US">
                <a:sym typeface="Wingdings" panose="05000000000000000000" pitchFamily="2" charset="2"/>
              </a:rPr>
              <a:t>Multiple CA schemes </a:t>
            </a:r>
            <a:br>
              <a:rPr lang="en-US">
                <a:sym typeface="Wingdings" panose="05000000000000000000" pitchFamily="2" charset="2"/>
              </a:rPr>
            </a:br>
            <a:r>
              <a:rPr lang="en-US">
                <a:sym typeface="Wingdings" panose="05000000000000000000" pitchFamily="2" charset="2"/>
              </a:rPr>
              <a:t>for one vertical sector</a:t>
            </a:r>
            <a:endParaRPr lang="en-GB"/>
          </a:p>
        </p:txBody>
      </p:sp>
      <p:sp>
        <p:nvSpPr>
          <p:cNvPr id="5" name="Title 3">
            <a:extLst>
              <a:ext uri="{FF2B5EF4-FFF2-40B4-BE49-F238E27FC236}">
                <a16:creationId xmlns:a16="http://schemas.microsoft.com/office/drawing/2014/main" id="{C2CA109E-2045-ACC8-8BA2-42594A342F6F}"/>
              </a:ext>
            </a:extLst>
          </p:cNvPr>
          <p:cNvSpPr>
            <a:spLocks noGrp="1"/>
          </p:cNvSpPr>
          <p:nvPr>
            <p:ph type="title"/>
          </p:nvPr>
        </p:nvSpPr>
        <p:spPr>
          <a:xfrm>
            <a:off x="457200" y="381000"/>
            <a:ext cx="11277600" cy="809625"/>
          </a:xfrm>
        </p:spPr>
        <p:txBody>
          <a:bodyPr>
            <a:normAutofit/>
          </a:bodyPr>
          <a:lstStyle/>
          <a:p>
            <a:r>
              <a:rPr lang="en-GB" sz="4400" dirty="0"/>
              <a:t>IEC Global CA Systems</a:t>
            </a:r>
          </a:p>
        </p:txBody>
      </p:sp>
    </p:spTree>
    <p:extLst>
      <p:ext uri="{BB962C8B-B14F-4D97-AF65-F5344CB8AC3E}">
        <p14:creationId xmlns:p14="http://schemas.microsoft.com/office/powerpoint/2010/main" val="2916872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6214532" y="4925878"/>
            <a:ext cx="4453468" cy="523220"/>
          </a:xfrm>
          <a:prstGeom prst="rect">
            <a:avLst/>
          </a:prstGeom>
          <a:noFill/>
        </p:spPr>
        <p:txBody>
          <a:bodyPr wrap="square" rtlCol="0">
            <a:spAutoFit/>
          </a:bodyPr>
          <a:lstStyle/>
          <a:p>
            <a:r>
              <a:rPr lang="en-GB" sz="2800" b="1">
                <a:solidFill>
                  <a:schemeClr val="tx1">
                    <a:lumMod val="65000"/>
                    <a:lumOff val="35000"/>
                  </a:schemeClr>
                </a:solidFill>
              </a:rPr>
              <a:t>Market Drivers</a:t>
            </a:r>
          </a:p>
        </p:txBody>
      </p:sp>
      <p:sp>
        <p:nvSpPr>
          <p:cNvPr id="18" name="TextBox 17"/>
          <p:cNvSpPr txBox="1"/>
          <p:nvPr/>
        </p:nvSpPr>
        <p:spPr>
          <a:xfrm>
            <a:off x="6214532" y="5357248"/>
            <a:ext cx="4453468" cy="830997"/>
          </a:xfrm>
          <a:prstGeom prst="rect">
            <a:avLst/>
          </a:prstGeom>
          <a:noFill/>
        </p:spPr>
        <p:txBody>
          <a:bodyPr wrap="square" rtlCol="0">
            <a:spAutoFit/>
          </a:bodyPr>
          <a:lstStyle/>
          <a:p>
            <a:pPr marL="457200" indent="-457200">
              <a:buFont typeface="Arial" panose="020B0604020202020204" pitchFamily="34" charset="0"/>
              <a:buChar char="•"/>
            </a:pPr>
            <a:r>
              <a:rPr lang="en-GB" sz="2400">
                <a:solidFill>
                  <a:schemeClr val="tx1">
                    <a:lumMod val="65000"/>
                    <a:lumOff val="35000"/>
                  </a:schemeClr>
                </a:solidFill>
              </a:rPr>
              <a:t>B to B</a:t>
            </a:r>
          </a:p>
          <a:p>
            <a:pPr marL="457200" indent="-457200">
              <a:buFont typeface="Arial" panose="020B0604020202020204" pitchFamily="34" charset="0"/>
              <a:buChar char="•"/>
            </a:pPr>
            <a:r>
              <a:rPr lang="en-GB" sz="2400">
                <a:solidFill>
                  <a:schemeClr val="tx1">
                    <a:lumMod val="65000"/>
                    <a:lumOff val="35000"/>
                  </a:schemeClr>
                </a:solidFill>
              </a:rPr>
              <a:t>Cost management</a:t>
            </a:r>
          </a:p>
        </p:txBody>
      </p:sp>
      <p:sp>
        <p:nvSpPr>
          <p:cNvPr id="19" name="TextBox 18"/>
          <p:cNvSpPr txBox="1"/>
          <p:nvPr/>
        </p:nvSpPr>
        <p:spPr>
          <a:xfrm>
            <a:off x="6214532" y="3177081"/>
            <a:ext cx="4453468" cy="461665"/>
          </a:xfrm>
          <a:prstGeom prst="rect">
            <a:avLst/>
          </a:prstGeom>
          <a:noFill/>
        </p:spPr>
        <p:txBody>
          <a:bodyPr wrap="square" rtlCol="0">
            <a:spAutoFit/>
          </a:bodyPr>
          <a:lstStyle/>
          <a:p>
            <a:r>
              <a:rPr lang="en-GB" sz="2400">
                <a:solidFill>
                  <a:schemeClr val="tx1">
                    <a:lumMod val="65000"/>
                    <a:lumOff val="35000"/>
                  </a:schemeClr>
                </a:solidFill>
              </a:rPr>
              <a:t>Avionic Supply Chain</a:t>
            </a:r>
          </a:p>
        </p:txBody>
      </p:sp>
      <p:sp>
        <p:nvSpPr>
          <p:cNvPr id="20" name="TextBox 19"/>
          <p:cNvSpPr txBox="1"/>
          <p:nvPr/>
        </p:nvSpPr>
        <p:spPr>
          <a:xfrm>
            <a:off x="6214532" y="3616441"/>
            <a:ext cx="4453468" cy="830997"/>
          </a:xfrm>
          <a:prstGeom prst="rect">
            <a:avLst/>
          </a:prstGeom>
          <a:noFill/>
        </p:spPr>
        <p:txBody>
          <a:bodyPr wrap="square" rIns="0" rtlCol="0">
            <a:spAutoFit/>
          </a:bodyPr>
          <a:lstStyle/>
          <a:p>
            <a:r>
              <a:rPr lang="en-GB" sz="2400">
                <a:solidFill>
                  <a:schemeClr val="tx1">
                    <a:lumMod val="65000"/>
                    <a:lumOff val="35000"/>
                  </a:schemeClr>
                </a:solidFill>
              </a:rPr>
              <a:t>Hazardous Substances</a:t>
            </a:r>
          </a:p>
          <a:p>
            <a:r>
              <a:rPr lang="en-GB" sz="2400">
                <a:solidFill>
                  <a:schemeClr val="tx1">
                    <a:lumMod val="65000"/>
                    <a:lumOff val="35000"/>
                  </a:schemeClr>
                </a:solidFill>
              </a:rPr>
              <a:t>and more</a:t>
            </a:r>
          </a:p>
        </p:txBody>
      </p:sp>
      <p:pic>
        <p:nvPicPr>
          <p:cNvPr id="15" name="Picture 6" descr="ECMP_Boei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3743" t="13340" r="3076" b="43153"/>
          <a:stretch/>
        </p:blipFill>
        <p:spPr bwMode="auto">
          <a:xfrm>
            <a:off x="1524000" y="4026047"/>
            <a:ext cx="3456384" cy="182077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https://encrypted-tbn0.gstatic.com/images?q=tbn:ANd9GcSh_3m30njVWk5S404csdtN6O9ccr_PcpVruwmVHHo1TC_tQUJ8CA">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1187" b="16775"/>
          <a:stretch/>
        </p:blipFill>
        <p:spPr bwMode="auto">
          <a:xfrm>
            <a:off x="1743112" y="2089021"/>
            <a:ext cx="2911547" cy="1806267"/>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6214532" y="1795391"/>
            <a:ext cx="4453468" cy="1426031"/>
          </a:xfrm>
          <a:prstGeom prst="rect">
            <a:avLst/>
          </a:prstGeom>
          <a:noFill/>
        </p:spPr>
        <p:txBody>
          <a:bodyPr wrap="square" rtlCol="0">
            <a:spAutoFit/>
          </a:bodyPr>
          <a:lstStyle/>
          <a:p>
            <a:r>
              <a:rPr lang="en-GB" sz="2800">
                <a:solidFill>
                  <a:schemeClr val="tx1">
                    <a:lumMod val="65000"/>
                    <a:lumOff val="35000"/>
                  </a:schemeClr>
                </a:solidFill>
              </a:rPr>
              <a:t>	     </a:t>
            </a:r>
            <a:r>
              <a:rPr lang="en-GB" sz="2400">
                <a:solidFill>
                  <a:schemeClr val="tx1">
                    <a:lumMod val="65000"/>
                    <a:lumOff val="35000"/>
                  </a:schemeClr>
                </a:solidFill>
              </a:rPr>
              <a:t>since the 1980s</a:t>
            </a:r>
            <a:endParaRPr lang="en-GB" sz="2800">
              <a:solidFill>
                <a:schemeClr val="tx1">
                  <a:lumMod val="65000"/>
                  <a:lumOff val="35000"/>
                </a:schemeClr>
              </a:solidFill>
            </a:endParaRPr>
          </a:p>
          <a:p>
            <a:pPr>
              <a:spcBef>
                <a:spcPts val="800"/>
              </a:spcBef>
            </a:pPr>
            <a:r>
              <a:rPr lang="en-GB" sz="2800" b="1">
                <a:solidFill>
                  <a:schemeClr val="tx1">
                    <a:lumMod val="65000"/>
                    <a:lumOff val="35000"/>
                  </a:schemeClr>
                </a:solidFill>
              </a:rPr>
              <a:t>Certification of</a:t>
            </a:r>
          </a:p>
          <a:p>
            <a:r>
              <a:rPr lang="en-GB" sz="2400">
                <a:solidFill>
                  <a:schemeClr val="tx1">
                    <a:lumMod val="65000"/>
                    <a:lumOff val="35000"/>
                  </a:schemeClr>
                </a:solidFill>
              </a:rPr>
              <a:t>Suppliers (qualification)</a:t>
            </a:r>
          </a:p>
        </p:txBody>
      </p:sp>
      <p:sp>
        <p:nvSpPr>
          <p:cNvPr id="16" name="Title 1">
            <a:extLst>
              <a:ext uri="{FF2B5EF4-FFF2-40B4-BE49-F238E27FC236}">
                <a16:creationId xmlns:a16="http://schemas.microsoft.com/office/drawing/2014/main" id="{2FF4618C-F9D3-466D-97A8-8D7DC541A9C4}"/>
              </a:ext>
            </a:extLst>
          </p:cNvPr>
          <p:cNvSpPr txBox="1">
            <a:spLocks/>
          </p:cNvSpPr>
          <p:nvPr/>
        </p:nvSpPr>
        <p:spPr>
          <a:xfrm>
            <a:off x="5591944" y="1688964"/>
            <a:ext cx="626719" cy="613110"/>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a:t>
            </a:r>
            <a:endParaRPr lang="en-GB" sz="3600" b="1">
              <a:solidFill>
                <a:schemeClr val="tx1">
                  <a:lumMod val="65000"/>
                  <a:lumOff val="35000"/>
                </a:schemeClr>
              </a:solidFill>
              <a:latin typeface="Arial" panose="020B0604020202020204" pitchFamily="34" charset="0"/>
              <a:cs typeface="Arial" panose="020B0604020202020204" pitchFamily="34" charset="0"/>
            </a:endParaRPr>
          </a:p>
        </p:txBody>
      </p:sp>
      <p:sp>
        <p:nvSpPr>
          <p:cNvPr id="23" name="Title 1">
            <a:extLst>
              <a:ext uri="{FF2B5EF4-FFF2-40B4-BE49-F238E27FC236}">
                <a16:creationId xmlns:a16="http://schemas.microsoft.com/office/drawing/2014/main" id="{0585CF20-3943-4B2C-A053-D245A9D26FDE}"/>
              </a:ext>
            </a:extLst>
          </p:cNvPr>
          <p:cNvSpPr txBox="1">
            <a:spLocks/>
          </p:cNvSpPr>
          <p:nvPr/>
        </p:nvSpPr>
        <p:spPr>
          <a:xfrm>
            <a:off x="6196360" y="1703833"/>
            <a:ext cx="4471639" cy="564789"/>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a:solidFill>
                  <a:schemeClr val="tx1">
                    <a:lumMod val="65000"/>
                    <a:lumOff val="35000"/>
                  </a:schemeClr>
                </a:solidFill>
                <a:latin typeface="Arial" panose="020B0604020202020204" pitchFamily="34" charset="0"/>
                <a:cs typeface="Arial" panose="020B0604020202020204" pitchFamily="34" charset="0"/>
              </a:rPr>
              <a:t>IECQ</a:t>
            </a:r>
          </a:p>
        </p:txBody>
      </p:sp>
      <p:sp>
        <p:nvSpPr>
          <p:cNvPr id="2" name="Title 1">
            <a:extLst>
              <a:ext uri="{FF2B5EF4-FFF2-40B4-BE49-F238E27FC236}">
                <a16:creationId xmlns:a16="http://schemas.microsoft.com/office/drawing/2014/main" id="{F2F5C5A6-983F-19B2-B699-921B6546EE25}"/>
              </a:ext>
            </a:extLst>
          </p:cNvPr>
          <p:cNvSpPr>
            <a:spLocks noGrp="1"/>
          </p:cNvSpPr>
          <p:nvPr>
            <p:ph type="title"/>
          </p:nvPr>
        </p:nvSpPr>
        <p:spPr/>
        <p:txBody>
          <a:bodyPr>
            <a:normAutofit/>
          </a:bodyPr>
          <a:lstStyle/>
          <a:p>
            <a:r>
              <a:rPr lang="en-GB" sz="4400" dirty="0"/>
              <a:t>IEC Global CA Systems</a:t>
            </a:r>
          </a:p>
        </p:txBody>
      </p:sp>
    </p:spTree>
    <p:extLst>
      <p:ext uri="{BB962C8B-B14F-4D97-AF65-F5344CB8AC3E}">
        <p14:creationId xmlns:p14="http://schemas.microsoft.com/office/powerpoint/2010/main" val="2178884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6" descr="wld-1_solar_lrg.jpg"/>
          <p:cNvPicPr>
            <a:picLocks noChangeAspect="1"/>
          </p:cNvPicPr>
          <p:nvPr/>
        </p:nvPicPr>
        <p:blipFill rotWithShape="1">
          <a:blip r:embed="rId3">
            <a:extLst>
              <a:ext uri="{28A0092B-C50C-407E-A947-70E740481C1C}">
                <a14:useLocalDpi xmlns:a14="http://schemas.microsoft.com/office/drawing/2010/main" val="0"/>
              </a:ext>
            </a:extLst>
          </a:blip>
          <a:srcRect l="34479"/>
          <a:stretch/>
        </p:blipFill>
        <p:spPr>
          <a:xfrm>
            <a:off x="1142607" y="1986227"/>
            <a:ext cx="3936380" cy="3375143"/>
          </a:xfrm>
          <a:prstGeom prst="rect">
            <a:avLst/>
          </a:prstGeom>
        </p:spPr>
      </p:pic>
      <p:sp>
        <p:nvSpPr>
          <p:cNvPr id="15" name="TextBox 14"/>
          <p:cNvSpPr txBox="1"/>
          <p:nvPr/>
        </p:nvSpPr>
        <p:spPr>
          <a:xfrm>
            <a:off x="6214532" y="1807267"/>
            <a:ext cx="4453468" cy="2164695"/>
          </a:xfrm>
          <a:prstGeom prst="rect">
            <a:avLst/>
          </a:prstGeom>
          <a:noFill/>
        </p:spPr>
        <p:txBody>
          <a:bodyPr wrap="square" rtlCol="0">
            <a:spAutoFit/>
          </a:bodyPr>
          <a:lstStyle/>
          <a:p>
            <a:r>
              <a:rPr lang="en-GB" sz="2800">
                <a:solidFill>
                  <a:schemeClr val="tx1">
                    <a:lumMod val="65000"/>
                    <a:lumOff val="35000"/>
                  </a:schemeClr>
                </a:solidFill>
              </a:rPr>
              <a:t>	       </a:t>
            </a:r>
            <a:r>
              <a:rPr lang="en-GB" sz="2400">
                <a:solidFill>
                  <a:schemeClr val="tx1">
                    <a:lumMod val="65000"/>
                    <a:lumOff val="35000"/>
                  </a:schemeClr>
                </a:solidFill>
              </a:rPr>
              <a:t>since 2014</a:t>
            </a:r>
            <a:endParaRPr lang="en-GB" sz="2800">
              <a:solidFill>
                <a:schemeClr val="tx1">
                  <a:lumMod val="65000"/>
                  <a:lumOff val="35000"/>
                </a:schemeClr>
              </a:solidFill>
            </a:endParaRPr>
          </a:p>
          <a:p>
            <a:pPr>
              <a:spcBef>
                <a:spcPts val="800"/>
              </a:spcBef>
            </a:pPr>
            <a:r>
              <a:rPr lang="en-GB" sz="2800" b="1">
                <a:solidFill>
                  <a:schemeClr val="tx1">
                    <a:lumMod val="65000"/>
                    <a:lumOff val="35000"/>
                  </a:schemeClr>
                </a:solidFill>
              </a:rPr>
              <a:t>Certification in sectors</a:t>
            </a:r>
          </a:p>
          <a:p>
            <a:pPr marL="457200" indent="-457200">
              <a:buFont typeface="Arial" panose="020B0604020202020204" pitchFamily="34" charset="0"/>
              <a:buChar char="•"/>
            </a:pPr>
            <a:r>
              <a:rPr lang="en-GB" sz="2400">
                <a:solidFill>
                  <a:schemeClr val="tx1">
                    <a:lumMod val="65000"/>
                    <a:lumOff val="35000"/>
                  </a:schemeClr>
                </a:solidFill>
              </a:rPr>
              <a:t>Wind energy</a:t>
            </a:r>
          </a:p>
          <a:p>
            <a:pPr marL="457200" indent="-457200">
              <a:buFont typeface="Arial" panose="020B0604020202020204" pitchFamily="34" charset="0"/>
              <a:buChar char="•"/>
            </a:pPr>
            <a:r>
              <a:rPr lang="en-GB" sz="2400">
                <a:solidFill>
                  <a:schemeClr val="tx1">
                    <a:lumMod val="65000"/>
                    <a:lumOff val="35000"/>
                  </a:schemeClr>
                </a:solidFill>
              </a:rPr>
              <a:t>Marine energy</a:t>
            </a:r>
          </a:p>
          <a:p>
            <a:pPr marL="457200" indent="-457200">
              <a:buFont typeface="Arial" panose="020B0604020202020204" pitchFamily="34" charset="0"/>
              <a:buChar char="•"/>
            </a:pPr>
            <a:r>
              <a:rPr lang="en-GB" sz="2400">
                <a:solidFill>
                  <a:schemeClr val="tx1">
                    <a:lumMod val="65000"/>
                    <a:lumOff val="35000"/>
                  </a:schemeClr>
                </a:solidFill>
              </a:rPr>
              <a:t>PV solar energy</a:t>
            </a:r>
          </a:p>
        </p:txBody>
      </p:sp>
      <p:sp>
        <p:nvSpPr>
          <p:cNvPr id="17" name="TextBox 16"/>
          <p:cNvSpPr txBox="1"/>
          <p:nvPr/>
        </p:nvSpPr>
        <p:spPr>
          <a:xfrm>
            <a:off x="6214532" y="4455293"/>
            <a:ext cx="4453468" cy="523220"/>
          </a:xfrm>
          <a:prstGeom prst="rect">
            <a:avLst/>
          </a:prstGeom>
          <a:noFill/>
        </p:spPr>
        <p:txBody>
          <a:bodyPr wrap="square" rtlCol="0">
            <a:spAutoFit/>
          </a:bodyPr>
          <a:lstStyle/>
          <a:p>
            <a:r>
              <a:rPr lang="en-GB" sz="2800" b="1">
                <a:solidFill>
                  <a:schemeClr val="tx1">
                    <a:lumMod val="65000"/>
                    <a:lumOff val="35000"/>
                  </a:schemeClr>
                </a:solidFill>
              </a:rPr>
              <a:t>Market Drivers</a:t>
            </a:r>
          </a:p>
        </p:txBody>
      </p:sp>
      <p:sp>
        <p:nvSpPr>
          <p:cNvPr id="18" name="TextBox 17"/>
          <p:cNvSpPr txBox="1"/>
          <p:nvPr/>
        </p:nvSpPr>
        <p:spPr>
          <a:xfrm>
            <a:off x="6214532" y="4886663"/>
            <a:ext cx="4453468" cy="1200329"/>
          </a:xfrm>
          <a:prstGeom prst="rect">
            <a:avLst/>
          </a:prstGeom>
          <a:noFill/>
        </p:spPr>
        <p:txBody>
          <a:bodyPr wrap="square" rtlCol="0">
            <a:spAutoFit/>
          </a:bodyPr>
          <a:lstStyle/>
          <a:p>
            <a:pPr marL="457200" indent="-457200">
              <a:buFont typeface="Arial" panose="020B0604020202020204" pitchFamily="34" charset="0"/>
              <a:buChar char="•"/>
            </a:pPr>
            <a:r>
              <a:rPr lang="en-GB" sz="2400">
                <a:solidFill>
                  <a:schemeClr val="tx1">
                    <a:lumMod val="65000"/>
                    <a:lumOff val="35000"/>
                  </a:schemeClr>
                </a:solidFill>
              </a:rPr>
              <a:t>Financial investment risk management</a:t>
            </a:r>
          </a:p>
          <a:p>
            <a:pPr marL="457200" indent="-457200">
              <a:buFont typeface="Arial" panose="020B0604020202020204" pitchFamily="34" charset="0"/>
              <a:buChar char="•"/>
            </a:pPr>
            <a:r>
              <a:rPr lang="en-GB" sz="2400">
                <a:solidFill>
                  <a:schemeClr val="tx1">
                    <a:lumMod val="65000"/>
                    <a:lumOff val="35000"/>
                  </a:schemeClr>
                </a:solidFill>
              </a:rPr>
              <a:t>Market access</a:t>
            </a:r>
          </a:p>
        </p:txBody>
      </p:sp>
      <p:sp>
        <p:nvSpPr>
          <p:cNvPr id="11" name="Title 1">
            <a:extLst>
              <a:ext uri="{FF2B5EF4-FFF2-40B4-BE49-F238E27FC236}">
                <a16:creationId xmlns:a16="http://schemas.microsoft.com/office/drawing/2014/main" id="{9500159B-63F8-43F9-917F-15A86419C131}"/>
              </a:ext>
            </a:extLst>
          </p:cNvPr>
          <p:cNvSpPr txBox="1">
            <a:spLocks/>
          </p:cNvSpPr>
          <p:nvPr/>
        </p:nvSpPr>
        <p:spPr>
          <a:xfrm>
            <a:off x="5591944" y="1688964"/>
            <a:ext cx="626719" cy="613110"/>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a:t>
            </a:r>
            <a:endParaRPr lang="en-GB" sz="3600" b="1">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Title 1">
            <a:extLst>
              <a:ext uri="{FF2B5EF4-FFF2-40B4-BE49-F238E27FC236}">
                <a16:creationId xmlns:a16="http://schemas.microsoft.com/office/drawing/2014/main" id="{5BE01668-5F15-487E-8614-A4B1D0F35723}"/>
              </a:ext>
            </a:extLst>
          </p:cNvPr>
          <p:cNvSpPr txBox="1">
            <a:spLocks/>
          </p:cNvSpPr>
          <p:nvPr/>
        </p:nvSpPr>
        <p:spPr>
          <a:xfrm>
            <a:off x="6196360" y="1703833"/>
            <a:ext cx="4471639" cy="564789"/>
          </a:xfrm>
          <a:prstGeom prst="rect">
            <a:avLst/>
          </a:prstGeom>
        </p:spPr>
        <p:txBody>
          <a:bodyPr anchor="t"/>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a:solidFill>
                  <a:schemeClr val="tx1">
                    <a:lumMod val="65000"/>
                    <a:lumOff val="35000"/>
                  </a:schemeClr>
                </a:solidFill>
                <a:latin typeface="Arial" panose="020B0604020202020204" pitchFamily="34" charset="0"/>
                <a:cs typeface="Arial" panose="020B0604020202020204" pitchFamily="34" charset="0"/>
              </a:rPr>
              <a:t>IECRE</a:t>
            </a:r>
          </a:p>
        </p:txBody>
      </p:sp>
      <p:sp>
        <p:nvSpPr>
          <p:cNvPr id="2" name="Title 1">
            <a:extLst>
              <a:ext uri="{FF2B5EF4-FFF2-40B4-BE49-F238E27FC236}">
                <a16:creationId xmlns:a16="http://schemas.microsoft.com/office/drawing/2014/main" id="{6DCD788F-0E03-CB51-F3A4-13851EED32AF}"/>
              </a:ext>
            </a:extLst>
          </p:cNvPr>
          <p:cNvSpPr>
            <a:spLocks noGrp="1"/>
          </p:cNvSpPr>
          <p:nvPr>
            <p:ph type="title"/>
          </p:nvPr>
        </p:nvSpPr>
        <p:spPr/>
        <p:txBody>
          <a:bodyPr>
            <a:normAutofit/>
          </a:bodyPr>
          <a:lstStyle/>
          <a:p>
            <a:r>
              <a:rPr lang="en-GB" sz="4400" dirty="0"/>
              <a:t>IEC Global CA Systems</a:t>
            </a:r>
          </a:p>
        </p:txBody>
      </p:sp>
    </p:spTree>
    <p:extLst>
      <p:ext uri="{BB962C8B-B14F-4D97-AF65-F5344CB8AC3E}">
        <p14:creationId xmlns:p14="http://schemas.microsoft.com/office/powerpoint/2010/main" val="124569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http://www.icid.org/dm_graphic.jpg">
            <a:hlinkClick r:id="rId3"/>
            <a:extLst>
              <a:ext uri="{FF2B5EF4-FFF2-40B4-BE49-F238E27FC236}">
                <a16:creationId xmlns:a16="http://schemas.microsoft.com/office/drawing/2014/main" id="{BD6EF3CE-58FD-4308-BACB-25A4E3AE17D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2427086"/>
            <a:ext cx="3569618" cy="244827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6D1EC49-8AB7-49D9-96B0-9A16B9EA5E4B}"/>
              </a:ext>
            </a:extLst>
          </p:cNvPr>
          <p:cNvSpPr txBox="1"/>
          <p:nvPr/>
        </p:nvSpPr>
        <p:spPr>
          <a:xfrm>
            <a:off x="5502957" y="2808010"/>
            <a:ext cx="5904000" cy="461665"/>
          </a:xfrm>
          <a:prstGeom prst="rect">
            <a:avLst/>
          </a:prstGeom>
          <a:noFill/>
        </p:spPr>
        <p:txBody>
          <a:bodyPr wrap="square" rtlCol="0">
            <a:spAutoFit/>
          </a:bodyPr>
          <a:lstStyle/>
          <a:p>
            <a:pPr marL="342900" indent="-342900">
              <a:buFont typeface="Arial" panose="020B0604020202020204" pitchFamily="34" charset="0"/>
              <a:buChar char="•"/>
            </a:pPr>
            <a:r>
              <a:rPr lang="en-GB" sz="2400">
                <a:solidFill>
                  <a:schemeClr val="tx1">
                    <a:lumMod val="65000"/>
                    <a:lumOff val="35000"/>
                  </a:schemeClr>
                </a:solidFill>
                <a:latin typeface="Arial" panose="020B0604020202020204" pitchFamily="34" charset="0"/>
                <a:cs typeface="Arial" panose="020B0604020202020204" pitchFamily="34" charset="0"/>
              </a:rPr>
              <a:t>Professional CA bodies (</a:t>
            </a:r>
            <a:r>
              <a:rPr lang="en-GB" sz="2400" err="1">
                <a:solidFill>
                  <a:schemeClr val="tx1">
                    <a:lumMod val="65000"/>
                    <a:lumOff val="35000"/>
                  </a:schemeClr>
                </a:solidFill>
                <a:latin typeface="Arial" panose="020B0604020202020204" pitchFamily="34" charset="0"/>
                <a:cs typeface="Arial" panose="020B0604020202020204" pitchFamily="34" charset="0"/>
              </a:rPr>
              <a:t>CAbs</a:t>
            </a:r>
            <a:r>
              <a:rPr lang="en-GB" sz="2400">
                <a:solidFill>
                  <a:schemeClr val="tx1">
                    <a:lumMod val="65000"/>
                    <a:lumOff val="35000"/>
                  </a:schemeClr>
                </a:solidFill>
                <a:latin typeface="Arial" panose="020B0604020202020204" pitchFamily="34" charset="0"/>
                <a:cs typeface="Arial" panose="020B0604020202020204" pitchFamily="34" charset="0"/>
              </a:rPr>
              <a:t>) </a:t>
            </a:r>
          </a:p>
        </p:txBody>
      </p:sp>
      <p:sp>
        <p:nvSpPr>
          <p:cNvPr id="6" name="TextBox 5">
            <a:extLst>
              <a:ext uri="{FF2B5EF4-FFF2-40B4-BE49-F238E27FC236}">
                <a16:creationId xmlns:a16="http://schemas.microsoft.com/office/drawing/2014/main" id="{5DD602E7-7EEE-440A-A64C-D1A837D00456}"/>
              </a:ext>
            </a:extLst>
          </p:cNvPr>
          <p:cNvSpPr txBox="1"/>
          <p:nvPr/>
        </p:nvSpPr>
        <p:spPr>
          <a:xfrm>
            <a:off x="5502957" y="3267139"/>
            <a:ext cx="5904000" cy="461665"/>
          </a:xfrm>
          <a:prstGeom prst="rect">
            <a:avLst/>
          </a:prstGeom>
          <a:noFill/>
        </p:spPr>
        <p:txBody>
          <a:bodyPr wrap="square" rtlCol="0">
            <a:spAutoFit/>
          </a:bodyPr>
          <a:lstStyle/>
          <a:p>
            <a:pPr marL="342900" indent="-342900">
              <a:buFont typeface="Arial" panose="020B0604020202020204" pitchFamily="34" charset="0"/>
              <a:buChar char="•"/>
            </a:pPr>
            <a:r>
              <a:rPr lang="en-GB" sz="2400" err="1">
                <a:solidFill>
                  <a:schemeClr val="tx1">
                    <a:lumMod val="65000"/>
                    <a:lumOff val="35000"/>
                  </a:schemeClr>
                </a:solidFill>
                <a:latin typeface="Arial" panose="020B0604020202020204" pitchFamily="34" charset="0"/>
                <a:cs typeface="Arial" panose="020B0604020202020204" pitchFamily="34" charset="0"/>
              </a:rPr>
              <a:t>CAbs</a:t>
            </a:r>
            <a:r>
              <a:rPr lang="en-GB" sz="2400">
                <a:solidFill>
                  <a:schemeClr val="tx1">
                    <a:lumMod val="65000"/>
                    <a:lumOff val="35000"/>
                  </a:schemeClr>
                </a:solidFill>
                <a:latin typeface="Arial" panose="020B0604020202020204" pitchFamily="34" charset="0"/>
                <a:cs typeface="Arial" panose="020B0604020202020204" pitchFamily="34" charset="0"/>
              </a:rPr>
              <a:t> anywhere in the world</a:t>
            </a:r>
          </a:p>
        </p:txBody>
      </p:sp>
      <p:sp>
        <p:nvSpPr>
          <p:cNvPr id="7" name="TextBox 6">
            <a:extLst>
              <a:ext uri="{FF2B5EF4-FFF2-40B4-BE49-F238E27FC236}">
                <a16:creationId xmlns:a16="http://schemas.microsoft.com/office/drawing/2014/main" id="{F5AEFB5A-9119-432C-BD02-17A795252F54}"/>
              </a:ext>
            </a:extLst>
          </p:cNvPr>
          <p:cNvSpPr txBox="1"/>
          <p:nvPr/>
        </p:nvSpPr>
        <p:spPr>
          <a:xfrm>
            <a:off x="5502957" y="3726268"/>
            <a:ext cx="5904000" cy="461665"/>
          </a:xfrm>
          <a:prstGeom prst="rect">
            <a:avLst/>
          </a:prstGeom>
          <a:noFill/>
        </p:spPr>
        <p:txBody>
          <a:bodyPr wrap="square" rtlCol="0">
            <a:spAutoFit/>
          </a:bodyPr>
          <a:lstStyle/>
          <a:p>
            <a:pPr marL="342900" indent="-342900">
              <a:buFont typeface="Arial" panose="020B0604020202020204" pitchFamily="34" charset="0"/>
              <a:buChar char="•"/>
            </a:pPr>
            <a:r>
              <a:rPr lang="en-GB" sz="2400" err="1">
                <a:solidFill>
                  <a:schemeClr val="tx1">
                    <a:lumMod val="65000"/>
                    <a:lumOff val="35000"/>
                  </a:schemeClr>
                </a:solidFill>
                <a:latin typeface="Arial" panose="020B0604020202020204" pitchFamily="34" charset="0"/>
                <a:cs typeface="Arial" panose="020B0604020202020204" pitchFamily="34" charset="0"/>
              </a:rPr>
              <a:t>CAbs</a:t>
            </a:r>
            <a:r>
              <a:rPr lang="en-GB" sz="2400">
                <a:solidFill>
                  <a:schemeClr val="tx1">
                    <a:lumMod val="65000"/>
                    <a:lumOff val="35000"/>
                  </a:schemeClr>
                </a:solidFill>
                <a:latin typeface="Arial" panose="020B0604020202020204" pitchFamily="34" charset="0"/>
                <a:cs typeface="Arial" panose="020B0604020202020204" pitchFamily="34" charset="0"/>
              </a:rPr>
              <a:t> must qualified to participate</a:t>
            </a:r>
          </a:p>
        </p:txBody>
      </p:sp>
      <p:sp>
        <p:nvSpPr>
          <p:cNvPr id="8" name="TextBox 7">
            <a:extLst>
              <a:ext uri="{FF2B5EF4-FFF2-40B4-BE49-F238E27FC236}">
                <a16:creationId xmlns:a16="http://schemas.microsoft.com/office/drawing/2014/main" id="{8D8C6A22-950F-4113-BA98-A555957E8AED}"/>
              </a:ext>
            </a:extLst>
          </p:cNvPr>
          <p:cNvSpPr txBox="1"/>
          <p:nvPr/>
        </p:nvSpPr>
        <p:spPr>
          <a:xfrm>
            <a:off x="5502957" y="4185397"/>
            <a:ext cx="5904000" cy="461665"/>
          </a:xfrm>
          <a:prstGeom prst="rect">
            <a:avLst/>
          </a:prstGeom>
          <a:noFill/>
        </p:spPr>
        <p:txBody>
          <a:bodyPr wrap="square" rtlCol="0">
            <a:spAutoFit/>
          </a:bodyPr>
          <a:lstStyle/>
          <a:p>
            <a:pPr marL="342900" indent="-342900">
              <a:buFont typeface="Arial" panose="020B0604020202020204" pitchFamily="34" charset="0"/>
              <a:buChar char="•"/>
            </a:pPr>
            <a:r>
              <a:rPr lang="en-GB" sz="2400" err="1">
                <a:solidFill>
                  <a:schemeClr val="tx1">
                    <a:lumMod val="65000"/>
                    <a:lumOff val="35000"/>
                  </a:schemeClr>
                </a:solidFill>
                <a:latin typeface="Arial" panose="020B0604020202020204" pitchFamily="34" charset="0"/>
                <a:cs typeface="Arial" panose="020B0604020202020204" pitchFamily="34" charset="0"/>
              </a:rPr>
              <a:t>CAbs</a:t>
            </a:r>
            <a:r>
              <a:rPr lang="en-GB" sz="2400">
                <a:solidFill>
                  <a:schemeClr val="tx1">
                    <a:lumMod val="65000"/>
                    <a:lumOff val="35000"/>
                  </a:schemeClr>
                </a:solidFill>
                <a:latin typeface="Arial" panose="020B0604020202020204" pitchFamily="34" charset="0"/>
                <a:cs typeface="Arial" panose="020B0604020202020204" pitchFamily="34" charset="0"/>
              </a:rPr>
              <a:t> help write the rules</a:t>
            </a:r>
          </a:p>
        </p:txBody>
      </p:sp>
      <p:sp>
        <p:nvSpPr>
          <p:cNvPr id="9" name="TextBox 8">
            <a:extLst>
              <a:ext uri="{FF2B5EF4-FFF2-40B4-BE49-F238E27FC236}">
                <a16:creationId xmlns:a16="http://schemas.microsoft.com/office/drawing/2014/main" id="{CDE5D17F-56A4-49E6-9BF5-488010C1889F}"/>
              </a:ext>
            </a:extLst>
          </p:cNvPr>
          <p:cNvSpPr txBox="1"/>
          <p:nvPr/>
        </p:nvSpPr>
        <p:spPr>
          <a:xfrm>
            <a:off x="5502957" y="4644526"/>
            <a:ext cx="5904000" cy="461665"/>
          </a:xfrm>
          <a:prstGeom prst="rect">
            <a:avLst/>
          </a:prstGeom>
          <a:noFill/>
        </p:spPr>
        <p:txBody>
          <a:bodyPr wrap="square" rtlCol="0">
            <a:spAutoFit/>
          </a:bodyPr>
          <a:lstStyle/>
          <a:p>
            <a:pPr marL="342900" indent="-342900">
              <a:buFont typeface="Arial" panose="020B0604020202020204" pitchFamily="34" charset="0"/>
              <a:buChar char="•"/>
            </a:pPr>
            <a:r>
              <a:rPr lang="en-GB" sz="2400" err="1">
                <a:solidFill>
                  <a:schemeClr val="tx1">
                    <a:lumMod val="65000"/>
                    <a:lumOff val="35000"/>
                  </a:schemeClr>
                </a:solidFill>
                <a:latin typeface="Arial" panose="020B0604020202020204" pitchFamily="34" charset="0"/>
                <a:cs typeface="Arial" panose="020B0604020202020204" pitchFamily="34" charset="0"/>
              </a:rPr>
              <a:t>CAbs</a:t>
            </a:r>
            <a:r>
              <a:rPr lang="en-GB" sz="2400">
                <a:solidFill>
                  <a:schemeClr val="tx1">
                    <a:lumMod val="65000"/>
                    <a:lumOff val="35000"/>
                  </a:schemeClr>
                </a:solidFill>
                <a:latin typeface="Arial" panose="020B0604020202020204" pitchFamily="34" charset="0"/>
                <a:cs typeface="Arial" panose="020B0604020202020204" pitchFamily="34" charset="0"/>
              </a:rPr>
              <a:t> must follow the rules</a:t>
            </a:r>
          </a:p>
        </p:txBody>
      </p:sp>
      <p:sp>
        <p:nvSpPr>
          <p:cNvPr id="10" name="TextBox 9">
            <a:extLst>
              <a:ext uri="{FF2B5EF4-FFF2-40B4-BE49-F238E27FC236}">
                <a16:creationId xmlns:a16="http://schemas.microsoft.com/office/drawing/2014/main" id="{1CC3D128-1FAD-45B5-896B-D8C5A2543E1A}"/>
              </a:ext>
            </a:extLst>
          </p:cNvPr>
          <p:cNvSpPr txBox="1"/>
          <p:nvPr/>
        </p:nvSpPr>
        <p:spPr>
          <a:xfrm>
            <a:off x="5499724" y="5103656"/>
            <a:ext cx="5904000" cy="830997"/>
          </a:xfrm>
          <a:prstGeom prst="rect">
            <a:avLst/>
          </a:prstGeom>
          <a:noFill/>
        </p:spPr>
        <p:txBody>
          <a:bodyPr wrap="square" rtlCol="0">
            <a:spAutoFit/>
          </a:bodyPr>
          <a:lstStyle/>
          <a:p>
            <a:pPr marL="342900" indent="-342900">
              <a:buFont typeface="Arial" panose="020B0604020202020204" pitchFamily="34" charset="0"/>
              <a:buChar char="•"/>
            </a:pPr>
            <a:r>
              <a:rPr lang="en-GB" sz="2400" err="1">
                <a:solidFill>
                  <a:schemeClr val="tx1">
                    <a:lumMod val="65000"/>
                    <a:lumOff val="35000"/>
                  </a:schemeClr>
                </a:solidFill>
                <a:latin typeface="Arial" panose="020B0604020202020204" pitchFamily="34" charset="0"/>
                <a:cs typeface="Arial" panose="020B0604020202020204" pitchFamily="34" charset="0"/>
              </a:rPr>
              <a:t>CAbs</a:t>
            </a:r>
            <a:r>
              <a:rPr lang="en-GB" sz="2400">
                <a:solidFill>
                  <a:schemeClr val="tx1">
                    <a:lumMod val="65000"/>
                    <a:lumOff val="35000"/>
                  </a:schemeClr>
                </a:solidFill>
                <a:latin typeface="Arial" panose="020B0604020202020204" pitchFamily="34" charset="0"/>
                <a:cs typeface="Arial" panose="020B0604020202020204" pitchFamily="34" charset="0"/>
              </a:rPr>
              <a:t> are regularly peer assessed</a:t>
            </a:r>
            <a:br>
              <a:rPr lang="en-GB" sz="2400">
                <a:solidFill>
                  <a:schemeClr val="tx1">
                    <a:lumMod val="65000"/>
                    <a:lumOff val="35000"/>
                  </a:schemeClr>
                </a:solidFill>
                <a:latin typeface="Arial" panose="020B0604020202020204" pitchFamily="34" charset="0"/>
                <a:cs typeface="Arial" panose="020B0604020202020204" pitchFamily="34" charset="0"/>
              </a:rPr>
            </a:br>
            <a:r>
              <a:rPr lang="en-GB" sz="2400">
                <a:solidFill>
                  <a:schemeClr val="tx1">
                    <a:lumMod val="65000"/>
                    <a:lumOff val="35000"/>
                  </a:schemeClr>
                </a:solidFill>
                <a:latin typeface="Arial" panose="020B0604020202020204" pitchFamily="34" charset="0"/>
                <a:cs typeface="Arial" panose="020B0604020202020204" pitchFamily="34" charset="0"/>
              </a:rPr>
              <a:t>to check that rules are followed</a:t>
            </a:r>
          </a:p>
        </p:txBody>
      </p:sp>
      <p:sp>
        <p:nvSpPr>
          <p:cNvPr id="11" name="TextBox 10">
            <a:extLst>
              <a:ext uri="{FF2B5EF4-FFF2-40B4-BE49-F238E27FC236}">
                <a16:creationId xmlns:a16="http://schemas.microsoft.com/office/drawing/2014/main" id="{2EA3AC8E-022B-450F-9416-E5DECBD9D74C}"/>
              </a:ext>
            </a:extLst>
          </p:cNvPr>
          <p:cNvSpPr txBox="1"/>
          <p:nvPr/>
        </p:nvSpPr>
        <p:spPr>
          <a:xfrm>
            <a:off x="5502957" y="2348881"/>
            <a:ext cx="5904000" cy="461665"/>
          </a:xfrm>
          <a:prstGeom prst="rect">
            <a:avLst/>
          </a:prstGeom>
          <a:noFill/>
        </p:spPr>
        <p:txBody>
          <a:bodyPr wrap="square" rtlCol="0">
            <a:spAutoFit/>
          </a:bodyPr>
          <a:lstStyle/>
          <a:p>
            <a:pPr marL="342900" indent="-342900">
              <a:buFont typeface="Arial" panose="020B0604020202020204" pitchFamily="34" charset="0"/>
              <a:buChar char="•"/>
            </a:pPr>
            <a:r>
              <a:rPr lang="en-GB" sz="2400">
                <a:solidFill>
                  <a:schemeClr val="tx1">
                    <a:lumMod val="65000"/>
                    <a:lumOff val="35000"/>
                  </a:schemeClr>
                </a:solidFill>
                <a:latin typeface="Arial" panose="020B0604020202020204" pitchFamily="34" charset="0"/>
                <a:cs typeface="Arial" panose="020B0604020202020204" pitchFamily="34" charset="0"/>
              </a:rPr>
              <a:t>Membership organization</a:t>
            </a:r>
          </a:p>
        </p:txBody>
      </p:sp>
      <p:sp>
        <p:nvSpPr>
          <p:cNvPr id="19" name="TextBox 18">
            <a:extLst>
              <a:ext uri="{FF2B5EF4-FFF2-40B4-BE49-F238E27FC236}">
                <a16:creationId xmlns:a16="http://schemas.microsoft.com/office/drawing/2014/main" id="{BF292902-CD96-46BA-9CF8-1ED6AAE9C903}"/>
              </a:ext>
            </a:extLst>
          </p:cNvPr>
          <p:cNvSpPr txBox="1"/>
          <p:nvPr/>
        </p:nvSpPr>
        <p:spPr>
          <a:xfrm>
            <a:off x="5423838" y="1564928"/>
            <a:ext cx="5979886" cy="677108"/>
          </a:xfrm>
          <a:prstGeom prst="rect">
            <a:avLst/>
          </a:prstGeom>
          <a:noFill/>
        </p:spPr>
        <p:txBody>
          <a:bodyPr wrap="square" rtlCol="0">
            <a:spAutoFit/>
          </a:bodyPr>
          <a:lstStyle/>
          <a:p>
            <a:r>
              <a:rPr lang="en-US" sz="3800" dirty="0">
                <a:solidFill>
                  <a:srgbClr val="005AA1"/>
                </a:solidFill>
                <a:latin typeface="Arial" panose="020B0604020202020204" pitchFamily="34" charset="0"/>
                <a:cs typeface="Arial" panose="020B0604020202020204" pitchFamily="34" charset="0"/>
              </a:rPr>
              <a:t>Global CA services</a:t>
            </a:r>
            <a:endParaRPr lang="en-GB" sz="3800" dirty="0">
              <a:solidFill>
                <a:srgbClr val="005AA1"/>
              </a:solidFill>
              <a:latin typeface="Arial" panose="020B0604020202020204" pitchFamily="34" charset="0"/>
              <a:cs typeface="Arial" panose="020B0604020202020204" pitchFamily="34" charset="0"/>
            </a:endParaRPr>
          </a:p>
        </p:txBody>
      </p:sp>
      <p:sp>
        <p:nvSpPr>
          <p:cNvPr id="16" name="Title 15">
            <a:extLst>
              <a:ext uri="{FF2B5EF4-FFF2-40B4-BE49-F238E27FC236}">
                <a16:creationId xmlns:a16="http://schemas.microsoft.com/office/drawing/2014/main" id="{F388E503-4CD7-E647-2D51-34105CA475DC}"/>
              </a:ext>
            </a:extLst>
          </p:cNvPr>
          <p:cNvSpPr>
            <a:spLocks noGrp="1"/>
          </p:cNvSpPr>
          <p:nvPr>
            <p:ph type="title"/>
          </p:nvPr>
        </p:nvSpPr>
        <p:spPr/>
        <p:txBody>
          <a:bodyPr>
            <a:normAutofit fontScale="90000"/>
          </a:bodyPr>
          <a:lstStyle/>
          <a:p>
            <a:r>
              <a:rPr lang="en-GB" sz="4900" b="0" dirty="0">
                <a:solidFill>
                  <a:schemeClr val="accent1"/>
                </a:solidFill>
              </a:rPr>
              <a:t>How IEC CA Systems work</a:t>
            </a:r>
            <a:br>
              <a:rPr lang="en-GB" sz="4400" b="0" dirty="0">
                <a:solidFill>
                  <a:schemeClr val="accent1"/>
                </a:solidFill>
              </a:rPr>
            </a:br>
            <a:r>
              <a:rPr lang="en-GB" sz="2700" b="0" dirty="0">
                <a:solidFill>
                  <a:schemeClr val="accent1"/>
                </a:solidFill>
              </a:rPr>
              <a:t>World’s Best Practice</a:t>
            </a:r>
            <a:endParaRPr lang="en-GB" sz="3100" dirty="0">
              <a:solidFill>
                <a:schemeClr val="accent1"/>
              </a:solidFill>
            </a:endParaRPr>
          </a:p>
        </p:txBody>
      </p:sp>
    </p:spTree>
    <p:extLst>
      <p:ext uri="{BB962C8B-B14F-4D97-AF65-F5344CB8AC3E}">
        <p14:creationId xmlns:p14="http://schemas.microsoft.com/office/powerpoint/2010/main" val="2217790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30B8FCA-28BC-4608-A33D-FE996105B71E}"/>
              </a:ext>
            </a:extLst>
          </p:cNvPr>
          <p:cNvSpPr txBox="1"/>
          <p:nvPr/>
        </p:nvSpPr>
        <p:spPr>
          <a:xfrm>
            <a:off x="5667889" y="5562388"/>
            <a:ext cx="5904000" cy="523220"/>
          </a:xfrm>
          <a:prstGeom prst="rect">
            <a:avLst/>
          </a:prstGeom>
          <a:noFill/>
        </p:spPr>
        <p:txBody>
          <a:bodyPr wrap="square" rtlCol="0">
            <a:spAutoFit/>
          </a:bodyPr>
          <a:lstStyle/>
          <a:p>
            <a:r>
              <a:rPr lang="en-GB" sz="2800">
                <a:solidFill>
                  <a:srgbClr val="005AA1"/>
                </a:solidFill>
                <a:latin typeface="Arial" panose="020B0604020202020204" pitchFamily="34" charset="0"/>
                <a:cs typeface="Arial" panose="020B0604020202020204" pitchFamily="34" charset="0"/>
                <a:sym typeface="Wingdings" panose="05000000000000000000" pitchFamily="2" charset="2"/>
              </a:rPr>
              <a:t> Consistent comparable</a:t>
            </a:r>
            <a:endParaRPr lang="en-GB" sz="2800">
              <a:solidFill>
                <a:srgbClr val="005AA1"/>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DB69CDCF-5FD3-4044-AE1F-7B495F355B33}"/>
              </a:ext>
            </a:extLst>
          </p:cNvPr>
          <p:cNvSpPr txBox="1"/>
          <p:nvPr/>
        </p:nvSpPr>
        <p:spPr>
          <a:xfrm>
            <a:off x="6127053" y="5953779"/>
            <a:ext cx="5444836" cy="523220"/>
          </a:xfrm>
          <a:prstGeom prst="rect">
            <a:avLst/>
          </a:prstGeom>
          <a:noFill/>
        </p:spPr>
        <p:txBody>
          <a:bodyPr wrap="square" rtlCol="0">
            <a:spAutoFit/>
          </a:bodyPr>
          <a:lstStyle/>
          <a:p>
            <a:r>
              <a:rPr lang="en-GB" sz="2800">
                <a:solidFill>
                  <a:srgbClr val="005AA1"/>
                </a:solidFill>
                <a:latin typeface="Arial" panose="020B0604020202020204" pitchFamily="34" charset="0"/>
                <a:cs typeface="Arial" panose="020B0604020202020204" pitchFamily="34" charset="0"/>
                <a:sym typeface="Wingdings" panose="05000000000000000000" pitchFamily="2" charset="2"/>
              </a:rPr>
              <a:t>CA results </a:t>
            </a:r>
            <a:endParaRPr lang="en-GB" sz="2800">
              <a:solidFill>
                <a:srgbClr val="005AA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573B6DE3-D961-4C2A-B3AF-6CDBF341E7DB}"/>
              </a:ext>
            </a:extLst>
          </p:cNvPr>
          <p:cNvSpPr txBox="1"/>
          <p:nvPr/>
        </p:nvSpPr>
        <p:spPr>
          <a:xfrm>
            <a:off x="8423445" y="5934037"/>
            <a:ext cx="3148445" cy="523220"/>
          </a:xfrm>
          <a:prstGeom prst="rect">
            <a:avLst/>
          </a:prstGeom>
          <a:noFill/>
        </p:spPr>
        <p:txBody>
          <a:bodyPr wrap="square" rtlCol="0">
            <a:spAutoFit/>
          </a:bodyPr>
          <a:lstStyle/>
          <a:p>
            <a:r>
              <a:rPr lang="en-GB" sz="2800">
                <a:solidFill>
                  <a:srgbClr val="005AA1"/>
                </a:solidFill>
                <a:latin typeface="Arial" panose="020B0604020202020204" pitchFamily="34" charset="0"/>
                <a:cs typeface="Arial" panose="020B0604020202020204" pitchFamily="34" charset="0"/>
                <a:sym typeface="Wingdings" panose="05000000000000000000" pitchFamily="2" charset="2"/>
              </a:rPr>
              <a:t>worldwide</a:t>
            </a:r>
            <a:endParaRPr lang="en-GB" sz="2800">
              <a:solidFill>
                <a:srgbClr val="005AA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7B1A458-10F5-44A1-9302-CD5C6F3127FC}"/>
              </a:ext>
            </a:extLst>
          </p:cNvPr>
          <p:cNvSpPr txBox="1"/>
          <p:nvPr/>
        </p:nvSpPr>
        <p:spPr>
          <a:xfrm>
            <a:off x="5667889" y="2166456"/>
            <a:ext cx="5904000" cy="461665"/>
          </a:xfrm>
          <a:prstGeom prst="rect">
            <a:avLst/>
          </a:prstGeom>
          <a:noFill/>
        </p:spPr>
        <p:txBody>
          <a:bodyPr wrap="square" rtlCol="0">
            <a:spAutoFit/>
          </a:bodyPr>
          <a:lstStyle/>
          <a:p>
            <a:r>
              <a:rPr lang="en-GB" sz="2400">
                <a:solidFill>
                  <a:schemeClr val="tx1">
                    <a:lumMod val="65000"/>
                    <a:lumOff val="35000"/>
                  </a:schemeClr>
                </a:solidFill>
                <a:latin typeface="Arial" panose="020B0604020202020204" pitchFamily="34" charset="0"/>
                <a:cs typeface="Arial" panose="020B0604020202020204" pitchFamily="34" charset="0"/>
              </a:rPr>
              <a:t>Fundamental Value Creation</a:t>
            </a:r>
          </a:p>
        </p:txBody>
      </p:sp>
      <p:grpSp>
        <p:nvGrpSpPr>
          <p:cNvPr id="8" name="Group 7">
            <a:extLst>
              <a:ext uri="{FF2B5EF4-FFF2-40B4-BE49-F238E27FC236}">
                <a16:creationId xmlns:a16="http://schemas.microsoft.com/office/drawing/2014/main" id="{39D48514-87AF-4285-991D-1445E49864DF}"/>
              </a:ext>
            </a:extLst>
          </p:cNvPr>
          <p:cNvGrpSpPr/>
          <p:nvPr/>
        </p:nvGrpSpPr>
        <p:grpSpPr>
          <a:xfrm>
            <a:off x="5667889" y="2571503"/>
            <a:ext cx="5904000" cy="2948845"/>
            <a:chOff x="3240000" y="2692479"/>
            <a:chExt cx="5904000" cy="2948845"/>
          </a:xfrm>
        </p:grpSpPr>
        <p:sp>
          <p:nvSpPr>
            <p:cNvPr id="9" name="TextBox 8">
              <a:extLst>
                <a:ext uri="{FF2B5EF4-FFF2-40B4-BE49-F238E27FC236}">
                  <a16:creationId xmlns:a16="http://schemas.microsoft.com/office/drawing/2014/main" id="{CF41CFF3-9EC9-42C0-9EE8-6C0A9C51BC2A}"/>
                </a:ext>
              </a:extLst>
            </p:cNvPr>
            <p:cNvSpPr txBox="1"/>
            <p:nvPr/>
          </p:nvSpPr>
          <p:spPr>
            <a:xfrm>
              <a:off x="3240000" y="2692479"/>
              <a:ext cx="5904000" cy="430887"/>
            </a:xfrm>
            <a:prstGeom prst="rect">
              <a:avLst/>
            </a:prstGeom>
            <a:noFill/>
          </p:spPr>
          <p:txBody>
            <a:bodyPr wrap="square" rtlCol="0">
              <a:spAutoFit/>
            </a:bodyPr>
            <a:lstStyle/>
            <a:p>
              <a:pPr marL="342900" indent="-342900">
                <a:buFont typeface="Arial" panose="020B0604020202020204" pitchFamily="34" charset="0"/>
                <a:buChar char="•"/>
              </a:pPr>
              <a:r>
                <a:rPr lang="en-GB" sz="2200">
                  <a:solidFill>
                    <a:schemeClr val="tx1">
                      <a:lumMod val="65000"/>
                      <a:lumOff val="35000"/>
                    </a:schemeClr>
                  </a:solidFill>
                  <a:latin typeface="Arial" panose="020B0604020202020204" pitchFamily="34" charset="0"/>
                  <a:cs typeface="Arial" panose="020B0604020202020204" pitchFamily="34" charset="0"/>
                </a:rPr>
                <a:t>Single scheme owner</a:t>
              </a:r>
            </a:p>
          </p:txBody>
        </p:sp>
        <p:sp>
          <p:nvSpPr>
            <p:cNvPr id="10" name="TextBox 9">
              <a:extLst>
                <a:ext uri="{FF2B5EF4-FFF2-40B4-BE49-F238E27FC236}">
                  <a16:creationId xmlns:a16="http://schemas.microsoft.com/office/drawing/2014/main" id="{8F44C6C8-D0A4-41AE-BE64-363004986608}"/>
                </a:ext>
              </a:extLst>
            </p:cNvPr>
            <p:cNvSpPr txBox="1"/>
            <p:nvPr/>
          </p:nvSpPr>
          <p:spPr>
            <a:xfrm>
              <a:off x="3240000" y="3050196"/>
              <a:ext cx="5904000" cy="430887"/>
            </a:xfrm>
            <a:prstGeom prst="rect">
              <a:avLst/>
            </a:prstGeom>
            <a:noFill/>
          </p:spPr>
          <p:txBody>
            <a:bodyPr wrap="square" rtlCol="0">
              <a:spAutoFit/>
            </a:bodyPr>
            <a:lstStyle/>
            <a:p>
              <a:pPr marL="342900" indent="-342900">
                <a:buFont typeface="Arial" panose="020B0604020202020204" pitchFamily="34" charset="0"/>
                <a:buChar char="•"/>
              </a:pPr>
              <a:r>
                <a:rPr lang="en-GB" sz="2200" dirty="0">
                  <a:solidFill>
                    <a:schemeClr val="tx1">
                      <a:lumMod val="65000"/>
                      <a:lumOff val="35000"/>
                    </a:schemeClr>
                  </a:solidFill>
                  <a:latin typeface="Arial" panose="020B0604020202020204" pitchFamily="34" charset="0"/>
                  <a:cs typeface="Arial" panose="020B0604020202020204" pitchFamily="34" charset="0"/>
                </a:rPr>
                <a:t>Common interpretation of std.</a:t>
              </a:r>
            </a:p>
          </p:txBody>
        </p:sp>
        <p:sp>
          <p:nvSpPr>
            <p:cNvPr id="11" name="TextBox 10">
              <a:extLst>
                <a:ext uri="{FF2B5EF4-FFF2-40B4-BE49-F238E27FC236}">
                  <a16:creationId xmlns:a16="http://schemas.microsoft.com/office/drawing/2014/main" id="{7B808274-9DF1-49FC-B5C3-1C7EDDBCC881}"/>
                </a:ext>
              </a:extLst>
            </p:cNvPr>
            <p:cNvSpPr txBox="1"/>
            <p:nvPr/>
          </p:nvSpPr>
          <p:spPr>
            <a:xfrm>
              <a:off x="3240000" y="3433312"/>
              <a:ext cx="5904000" cy="430887"/>
            </a:xfrm>
            <a:prstGeom prst="rect">
              <a:avLst/>
            </a:prstGeom>
            <a:noFill/>
          </p:spPr>
          <p:txBody>
            <a:bodyPr wrap="square" rtlCol="0">
              <a:spAutoFit/>
            </a:bodyPr>
            <a:lstStyle/>
            <a:p>
              <a:pPr marL="342900" indent="-342900">
                <a:buFont typeface="Arial" panose="020B0604020202020204" pitchFamily="34" charset="0"/>
                <a:buChar char="•"/>
              </a:pPr>
              <a:r>
                <a:rPr lang="en-GB" sz="2200">
                  <a:solidFill>
                    <a:schemeClr val="tx1">
                      <a:lumMod val="65000"/>
                      <a:lumOff val="35000"/>
                    </a:schemeClr>
                  </a:solidFill>
                  <a:latin typeface="Arial" panose="020B0604020202020204" pitchFamily="34" charset="0"/>
                  <a:cs typeface="Arial" panose="020B0604020202020204" pitchFamily="34" charset="0"/>
                </a:rPr>
                <a:t>Common rules &amp; methodologies</a:t>
              </a:r>
            </a:p>
          </p:txBody>
        </p:sp>
        <p:sp>
          <p:nvSpPr>
            <p:cNvPr id="12" name="TextBox 11">
              <a:extLst>
                <a:ext uri="{FF2B5EF4-FFF2-40B4-BE49-F238E27FC236}">
                  <a16:creationId xmlns:a16="http://schemas.microsoft.com/office/drawing/2014/main" id="{16150DF6-2FC2-4591-93CD-E7D576FDDB89}"/>
                </a:ext>
              </a:extLst>
            </p:cNvPr>
            <p:cNvSpPr txBox="1"/>
            <p:nvPr/>
          </p:nvSpPr>
          <p:spPr>
            <a:xfrm>
              <a:off x="3240000" y="3799495"/>
              <a:ext cx="5904000" cy="430887"/>
            </a:xfrm>
            <a:prstGeom prst="rect">
              <a:avLst/>
            </a:prstGeom>
            <a:noFill/>
          </p:spPr>
          <p:txBody>
            <a:bodyPr wrap="square" rtlCol="0">
              <a:spAutoFit/>
            </a:bodyPr>
            <a:lstStyle/>
            <a:p>
              <a:pPr marL="342900" indent="-342900">
                <a:buFont typeface="Arial" panose="020B0604020202020204" pitchFamily="34" charset="0"/>
                <a:buChar char="•"/>
              </a:pPr>
              <a:r>
                <a:rPr lang="en-GB" sz="2200">
                  <a:solidFill>
                    <a:schemeClr val="tx1">
                      <a:lumMod val="65000"/>
                      <a:lumOff val="35000"/>
                    </a:schemeClr>
                  </a:solidFill>
                  <a:latin typeface="Arial" panose="020B0604020202020204" pitchFamily="34" charset="0"/>
                  <a:cs typeface="Arial" panose="020B0604020202020204" pitchFamily="34" charset="0"/>
                </a:rPr>
                <a:t>Documented</a:t>
              </a:r>
            </a:p>
          </p:txBody>
        </p:sp>
        <p:sp>
          <p:nvSpPr>
            <p:cNvPr id="13" name="TextBox 12">
              <a:extLst>
                <a:ext uri="{FF2B5EF4-FFF2-40B4-BE49-F238E27FC236}">
                  <a16:creationId xmlns:a16="http://schemas.microsoft.com/office/drawing/2014/main" id="{14D254C8-9D60-4AE6-B13B-448D014D9669}"/>
                </a:ext>
              </a:extLst>
            </p:cNvPr>
            <p:cNvSpPr txBox="1"/>
            <p:nvPr/>
          </p:nvSpPr>
          <p:spPr>
            <a:xfrm>
              <a:off x="3240000" y="4169983"/>
              <a:ext cx="5904000" cy="430887"/>
            </a:xfrm>
            <a:prstGeom prst="rect">
              <a:avLst/>
            </a:prstGeom>
            <a:noFill/>
          </p:spPr>
          <p:txBody>
            <a:bodyPr wrap="square" rtlCol="0">
              <a:spAutoFit/>
            </a:bodyPr>
            <a:lstStyle/>
            <a:p>
              <a:pPr marL="342900" indent="-342900">
                <a:buFont typeface="Arial" panose="020B0604020202020204" pitchFamily="34" charset="0"/>
                <a:buChar char="•"/>
              </a:pPr>
              <a:r>
                <a:rPr lang="en-GB" sz="2200">
                  <a:solidFill>
                    <a:schemeClr val="tx1">
                      <a:lumMod val="65000"/>
                      <a:lumOff val="35000"/>
                    </a:schemeClr>
                  </a:solidFill>
                  <a:latin typeface="Arial" panose="020B0604020202020204" pitchFamily="34" charset="0"/>
                  <a:cs typeface="Arial" panose="020B0604020202020204" pitchFamily="34" charset="0"/>
                </a:rPr>
                <a:t>Peer assessment</a:t>
              </a:r>
            </a:p>
          </p:txBody>
        </p:sp>
        <p:sp>
          <p:nvSpPr>
            <p:cNvPr id="14" name="TextBox 13">
              <a:extLst>
                <a:ext uri="{FF2B5EF4-FFF2-40B4-BE49-F238E27FC236}">
                  <a16:creationId xmlns:a16="http://schemas.microsoft.com/office/drawing/2014/main" id="{9ECA8874-D0EC-470C-90A0-1735869EC3D9}"/>
                </a:ext>
              </a:extLst>
            </p:cNvPr>
            <p:cNvSpPr txBox="1"/>
            <p:nvPr/>
          </p:nvSpPr>
          <p:spPr>
            <a:xfrm>
              <a:off x="3584865" y="4492800"/>
              <a:ext cx="5559135" cy="430887"/>
            </a:xfrm>
            <a:prstGeom prst="rect">
              <a:avLst/>
            </a:prstGeom>
            <a:noFill/>
          </p:spPr>
          <p:txBody>
            <a:bodyPr wrap="square" rtlCol="0">
              <a:spAutoFit/>
            </a:bodyPr>
            <a:lstStyle/>
            <a:p>
              <a:r>
                <a:rPr lang="en-GB" sz="2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checking consistent application</a:t>
              </a:r>
              <a:endParaRPr lang="en-GB" sz="2200">
                <a:solidFill>
                  <a:schemeClr val="tx1">
                    <a:lumMod val="65000"/>
                    <a:lumOff val="35000"/>
                  </a:schemeClr>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C0C32616-1AEC-4BE8-8266-04A71ECB8844}"/>
                </a:ext>
              </a:extLst>
            </p:cNvPr>
            <p:cNvSpPr txBox="1"/>
            <p:nvPr/>
          </p:nvSpPr>
          <p:spPr>
            <a:xfrm>
              <a:off x="3240000" y="4871883"/>
              <a:ext cx="5904000" cy="769441"/>
            </a:xfrm>
            <a:prstGeom prst="rect">
              <a:avLst/>
            </a:prstGeom>
            <a:noFill/>
          </p:spPr>
          <p:txBody>
            <a:bodyPr wrap="square" rIns="0" rtlCol="0">
              <a:spAutoFit/>
            </a:bodyPr>
            <a:lstStyle/>
            <a:p>
              <a:pPr marL="342900" indent="-342900">
                <a:buFont typeface="Arial" panose="020B0604020202020204" pitchFamily="34" charset="0"/>
                <a:buChar char="•"/>
              </a:pPr>
              <a:r>
                <a:rPr lang="en-GB" sz="2200">
                  <a:solidFill>
                    <a:schemeClr val="tx1">
                      <a:lumMod val="65000"/>
                      <a:lumOff val="35000"/>
                    </a:schemeClr>
                  </a:solidFill>
                  <a:latin typeface="Arial" panose="020B0604020202020204" pitchFamily="34" charset="0"/>
                  <a:cs typeface="Arial" panose="020B0604020202020204" pitchFamily="34" charset="0"/>
                </a:rPr>
                <a:t>Full transparency including publicly available “On-Line” certificates, </a:t>
              </a:r>
              <a:r>
                <a:rPr lang="en-GB" sz="2000" err="1">
                  <a:solidFill>
                    <a:schemeClr val="tx1">
                      <a:lumMod val="65000"/>
                      <a:lumOff val="35000"/>
                    </a:schemeClr>
                  </a:solidFill>
                  <a:latin typeface="Arial" panose="020B0604020202020204" pitchFamily="34" charset="0"/>
                  <a:cs typeface="Arial" panose="020B0604020202020204" pitchFamily="34" charset="0"/>
                </a:rPr>
                <a:t>eg</a:t>
              </a:r>
              <a:r>
                <a:rPr lang="en-GB" sz="2000">
                  <a:solidFill>
                    <a:schemeClr val="tx1">
                      <a:lumMod val="65000"/>
                      <a:lumOff val="35000"/>
                    </a:schemeClr>
                  </a:solidFill>
                  <a:latin typeface="Arial" panose="020B0604020202020204" pitchFamily="34" charset="0"/>
                  <a:cs typeface="Arial" panose="020B0604020202020204" pitchFamily="34" charset="0"/>
                </a:rPr>
                <a:t> IECEx</a:t>
              </a:r>
            </a:p>
          </p:txBody>
        </p:sp>
      </p:grpSp>
      <p:sp>
        <p:nvSpPr>
          <p:cNvPr id="27" name="TextBox 26">
            <a:extLst>
              <a:ext uri="{FF2B5EF4-FFF2-40B4-BE49-F238E27FC236}">
                <a16:creationId xmlns:a16="http://schemas.microsoft.com/office/drawing/2014/main" id="{615C9EE5-743D-422C-8858-54A844C4C266}"/>
              </a:ext>
            </a:extLst>
          </p:cNvPr>
          <p:cNvSpPr txBox="1"/>
          <p:nvPr/>
        </p:nvSpPr>
        <p:spPr>
          <a:xfrm>
            <a:off x="5592003" y="1443951"/>
            <a:ext cx="5979886" cy="677108"/>
          </a:xfrm>
          <a:prstGeom prst="rect">
            <a:avLst/>
          </a:prstGeom>
          <a:noFill/>
        </p:spPr>
        <p:txBody>
          <a:bodyPr wrap="square" rtlCol="0">
            <a:spAutoFit/>
          </a:bodyPr>
          <a:lstStyle/>
          <a:p>
            <a:r>
              <a:rPr lang="en-US" sz="3800" dirty="0">
                <a:solidFill>
                  <a:srgbClr val="005AA1"/>
                </a:solidFill>
                <a:latin typeface="Arial" panose="020B0604020202020204" pitchFamily="34" charset="0"/>
                <a:cs typeface="Arial" panose="020B0604020202020204" pitchFamily="34" charset="0"/>
              </a:rPr>
              <a:t>Global CA services</a:t>
            </a:r>
            <a:endParaRPr lang="en-GB" sz="3800" dirty="0">
              <a:solidFill>
                <a:srgbClr val="005AA1"/>
              </a:solidFill>
              <a:latin typeface="Arial" panose="020B0604020202020204" pitchFamily="34" charset="0"/>
              <a:cs typeface="Arial" panose="020B0604020202020204" pitchFamily="34" charset="0"/>
            </a:endParaRPr>
          </a:p>
        </p:txBody>
      </p:sp>
      <p:sp>
        <p:nvSpPr>
          <p:cNvPr id="7" name="Title 6">
            <a:extLst>
              <a:ext uri="{FF2B5EF4-FFF2-40B4-BE49-F238E27FC236}">
                <a16:creationId xmlns:a16="http://schemas.microsoft.com/office/drawing/2014/main" id="{CDA4C030-2CBC-B4F2-A8AA-56CF4767066D}"/>
              </a:ext>
            </a:extLst>
          </p:cNvPr>
          <p:cNvSpPr>
            <a:spLocks noGrp="1"/>
          </p:cNvSpPr>
          <p:nvPr>
            <p:ph type="title"/>
          </p:nvPr>
        </p:nvSpPr>
        <p:spPr/>
        <p:txBody>
          <a:bodyPr>
            <a:normAutofit fontScale="90000"/>
          </a:bodyPr>
          <a:lstStyle/>
          <a:p>
            <a:r>
              <a:rPr kumimoji="0" lang="en-GB" sz="4900" b="0" i="0" u="none" strike="noStrike" kern="1200" cap="none" spc="30" normalizeH="0" baseline="0" noProof="0" dirty="0">
                <a:ln>
                  <a:noFill/>
                </a:ln>
                <a:solidFill>
                  <a:srgbClr val="0060A9"/>
                </a:solidFill>
                <a:uLnTx/>
                <a:uFillTx/>
                <a:latin typeface="Arial" panose="020B0604020202020204" pitchFamily="34" charset="0"/>
                <a:ea typeface="+mj-ea"/>
                <a:cs typeface="Arial" panose="020B0604020202020204" pitchFamily="34" charset="0"/>
              </a:rPr>
              <a:t>How IEC CA Systems work</a:t>
            </a:r>
            <a:br>
              <a:rPr kumimoji="0" lang="en-GB" sz="4000" b="0" i="0" u="none" strike="noStrike" kern="1200" cap="none" spc="30" normalizeH="0" baseline="0" noProof="0" dirty="0">
                <a:ln>
                  <a:noFill/>
                </a:ln>
                <a:solidFill>
                  <a:srgbClr val="0060A9"/>
                </a:solidFill>
                <a:effectLst/>
                <a:uLnTx/>
                <a:uFillTx/>
                <a:latin typeface="Arial" panose="020B0604020202020204" pitchFamily="34" charset="0"/>
                <a:ea typeface="+mj-ea"/>
                <a:cs typeface="Arial" panose="020B0604020202020204" pitchFamily="34" charset="0"/>
              </a:rPr>
            </a:br>
            <a:r>
              <a:rPr kumimoji="0" lang="en-GB" sz="2700" b="0" i="0" u="none" strike="noStrike" kern="1200" cap="none" spc="30" normalizeH="0" baseline="0" noProof="0" dirty="0">
                <a:ln>
                  <a:noFill/>
                </a:ln>
                <a:solidFill>
                  <a:srgbClr val="0060A9"/>
                </a:solidFill>
                <a:effectLst/>
                <a:uLnTx/>
                <a:uFillTx/>
                <a:latin typeface="Arial" panose="020B0604020202020204" pitchFamily="34" charset="0"/>
                <a:ea typeface="+mj-ea"/>
                <a:cs typeface="Arial" panose="020B0604020202020204" pitchFamily="34" charset="0"/>
              </a:rPr>
              <a:t>World’s Best Practice</a:t>
            </a:r>
            <a:endParaRPr lang="en-GB" dirty="0"/>
          </a:p>
        </p:txBody>
      </p:sp>
      <p:pic>
        <p:nvPicPr>
          <p:cNvPr id="17" name="Picture 16" descr="http://www.icid.org/dm_graphic.jpg">
            <a:hlinkClick r:id="rId3"/>
            <a:extLst>
              <a:ext uri="{FF2B5EF4-FFF2-40B4-BE49-F238E27FC236}">
                <a16:creationId xmlns:a16="http://schemas.microsoft.com/office/drawing/2014/main" id="{A807EE37-49F9-A9A7-77E7-EAE51664808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2427086"/>
            <a:ext cx="3569618" cy="2448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445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88114" y="2233916"/>
            <a:ext cx="5979886" cy="523220"/>
          </a:xfrm>
          <a:prstGeom prst="rect">
            <a:avLst/>
          </a:prstGeom>
          <a:noFill/>
        </p:spPr>
        <p:txBody>
          <a:bodyPr wrap="square" rtlCol="0">
            <a:spAutoFit/>
          </a:bodyPr>
          <a:lstStyle/>
          <a:p>
            <a:pPr marL="457200" indent="-457200">
              <a:buFont typeface="Arial" panose="020B0604020202020204" pitchFamily="34" charset="0"/>
              <a:buChar char="•"/>
            </a:pPr>
            <a:r>
              <a:rPr lang="en-US" sz="2800">
                <a:solidFill>
                  <a:schemeClr val="tx1">
                    <a:lumMod val="65000"/>
                    <a:lumOff val="35000"/>
                  </a:schemeClr>
                </a:solidFill>
                <a:latin typeface="Arial" panose="020B0604020202020204" pitchFamily="34" charset="0"/>
                <a:cs typeface="Arial" panose="020B0604020202020204" pitchFamily="34" charset="0"/>
              </a:rPr>
              <a:t>Two pillars </a:t>
            </a:r>
            <a:endParaRPr lang="en-GB" sz="2800">
              <a:solidFill>
                <a:schemeClr val="tx1">
                  <a:lumMod val="65000"/>
                  <a:lumOff val="35000"/>
                </a:schemeClr>
              </a:solidFill>
              <a:latin typeface="Arial" panose="020B0604020202020204" pitchFamily="34" charset="0"/>
              <a:cs typeface="Arial" panose="020B0604020202020204" pitchFamily="34" charset="0"/>
            </a:endParaRPr>
          </a:p>
        </p:txBody>
      </p:sp>
      <p:sp>
        <p:nvSpPr>
          <p:cNvPr id="3" name="TextBox 2"/>
          <p:cNvSpPr txBox="1"/>
          <p:nvPr/>
        </p:nvSpPr>
        <p:spPr>
          <a:xfrm>
            <a:off x="5232400" y="2728284"/>
            <a:ext cx="5435600" cy="1323439"/>
          </a:xfrm>
          <a:prstGeom prst="rect">
            <a:avLst/>
          </a:prstGeom>
          <a:noFill/>
        </p:spPr>
        <p:txBody>
          <a:bodyPr wrap="square" rIns="0" rtlCol="0">
            <a:spAutoFit/>
          </a:bodyPr>
          <a:lstStyle/>
          <a:p>
            <a:pPr marL="342900" lvl="1" indent="-342900">
              <a:buFont typeface="Wingdings" panose="05000000000000000000" pitchFamily="2" charset="2"/>
              <a:buChar char="à"/>
            </a:pPr>
            <a:r>
              <a:rPr lang="en-US" sz="2000" dirty="0">
                <a:solidFill>
                  <a:schemeClr val="tx1">
                    <a:lumMod val="65000"/>
                    <a:lumOff val="35000"/>
                  </a:schemeClr>
                </a:solidFill>
                <a:latin typeface="Arial" panose="020B0604020202020204" pitchFamily="34" charset="0"/>
                <a:cs typeface="Arial" panose="020B0604020202020204" pitchFamily="34" charset="0"/>
              </a:rPr>
              <a:t>Predefined and harmonized</a:t>
            </a:r>
            <a:br>
              <a:rPr lang="en-US" sz="2000" dirty="0">
                <a:solidFill>
                  <a:schemeClr val="tx1">
                    <a:lumMod val="65000"/>
                    <a:lumOff val="35000"/>
                  </a:schemeClr>
                </a:solidFill>
                <a:latin typeface="Arial" panose="020B0604020202020204" pitchFamily="34" charset="0"/>
                <a:cs typeface="Arial" panose="020B0604020202020204" pitchFamily="34" charset="0"/>
              </a:rPr>
            </a:br>
            <a:r>
              <a:rPr lang="en-US" sz="2000" dirty="0">
                <a:solidFill>
                  <a:schemeClr val="tx1">
                    <a:lumMod val="65000"/>
                    <a:lumOff val="35000"/>
                  </a:schemeClr>
                </a:solidFill>
                <a:latin typeface="Arial" panose="020B0604020202020204" pitchFamily="34" charset="0"/>
                <a:cs typeface="Arial" panose="020B0604020202020204" pitchFamily="34" charset="0"/>
              </a:rPr>
              <a:t>operational rules &amp; procedures and a common interpretation </a:t>
            </a:r>
            <a:br>
              <a:rPr lang="en-US" sz="2000" dirty="0">
                <a:solidFill>
                  <a:schemeClr val="tx1">
                    <a:lumMod val="65000"/>
                    <a:lumOff val="35000"/>
                  </a:schemeClr>
                </a:solidFill>
                <a:latin typeface="Arial" panose="020B0604020202020204" pitchFamily="34" charset="0"/>
                <a:cs typeface="Arial" panose="020B0604020202020204" pitchFamily="34" charset="0"/>
              </a:rPr>
            </a:br>
            <a:r>
              <a:rPr lang="en-US" sz="2000" dirty="0">
                <a:solidFill>
                  <a:schemeClr val="tx1">
                    <a:lumMod val="65000"/>
                    <a:lumOff val="35000"/>
                  </a:schemeClr>
                </a:solidFill>
                <a:latin typeface="Arial" panose="020B0604020202020204" pitchFamily="34" charset="0"/>
                <a:cs typeface="Arial" panose="020B0604020202020204" pitchFamily="34" charset="0"/>
              </a:rPr>
              <a:t>of the standards used</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5" name="TextBox 4"/>
          <p:cNvSpPr txBox="1"/>
          <p:nvPr/>
        </p:nvSpPr>
        <p:spPr>
          <a:xfrm>
            <a:off x="5283200" y="4300012"/>
            <a:ext cx="5384800" cy="2246769"/>
          </a:xfrm>
          <a:prstGeom prst="rect">
            <a:avLst/>
          </a:prstGeom>
          <a:noFill/>
        </p:spPr>
        <p:txBody>
          <a:bodyPr wrap="square" rIns="0" rtlCol="0">
            <a:spAutoFit/>
          </a:bodyPr>
          <a:lstStyle>
            <a:defPPr>
              <a:defRPr lang="fr-FR"/>
            </a:defPPr>
            <a:lvl2pPr marL="342900" lvl="1" indent="-342900">
              <a:buFont typeface="Wingdings" panose="05000000000000000000" pitchFamily="2" charset="2"/>
              <a:buChar char="à"/>
              <a:defRPr sz="2400">
                <a:solidFill>
                  <a:schemeClr val="tx1">
                    <a:lumMod val="65000"/>
                    <a:lumOff val="35000"/>
                  </a:schemeClr>
                </a:solidFill>
                <a:latin typeface="Arial" panose="020B0604020202020204" pitchFamily="34" charset="0"/>
                <a:cs typeface="Arial" panose="020B0604020202020204" pitchFamily="34" charset="0"/>
              </a:defRPr>
            </a:lvl2pPr>
          </a:lstStyle>
          <a:p>
            <a:pPr lvl="1"/>
            <a:r>
              <a:rPr lang="en-US" sz="2000" dirty="0"/>
              <a:t>Peer assessment </a:t>
            </a:r>
            <a:br>
              <a:rPr lang="en-US" sz="2000" dirty="0"/>
            </a:br>
            <a:r>
              <a:rPr lang="en-US" sz="2000" dirty="0"/>
              <a:t>OF</a:t>
            </a:r>
            <a:br>
              <a:rPr lang="en-US" sz="2000" dirty="0"/>
            </a:br>
            <a:r>
              <a:rPr lang="en-US" sz="2000" dirty="0"/>
              <a:t>capabilities (= accreditation)</a:t>
            </a:r>
            <a:br>
              <a:rPr lang="en-US" sz="2000" dirty="0"/>
            </a:br>
            <a:r>
              <a:rPr lang="en-US" sz="2000" dirty="0"/>
              <a:t>AND</a:t>
            </a:r>
            <a:br>
              <a:rPr lang="en-US" sz="2000" dirty="0"/>
            </a:br>
            <a:r>
              <a:rPr lang="en-US" sz="2000" dirty="0"/>
              <a:t>adherence to the CA System</a:t>
            </a:r>
            <a:br>
              <a:rPr lang="en-US" sz="2000" dirty="0"/>
            </a:br>
            <a:r>
              <a:rPr lang="en-US" sz="2000" dirty="0"/>
              <a:t>operational rules &amp; procedures</a:t>
            </a:r>
            <a:br>
              <a:rPr lang="en-US" sz="2000" dirty="0"/>
            </a:br>
            <a:r>
              <a:rPr lang="en-US" sz="2000" dirty="0"/>
              <a:t>(= consistency &amp; comparability)</a:t>
            </a:r>
            <a:endParaRPr lang="en-GB" sz="2000" dirty="0"/>
          </a:p>
        </p:txBody>
      </p:sp>
      <p:sp>
        <p:nvSpPr>
          <p:cNvPr id="6" name="TextBox 5"/>
          <p:cNvSpPr txBox="1"/>
          <p:nvPr/>
        </p:nvSpPr>
        <p:spPr>
          <a:xfrm>
            <a:off x="4688114" y="1564928"/>
            <a:ext cx="5979886" cy="584775"/>
          </a:xfrm>
          <a:prstGeom prst="rect">
            <a:avLst/>
          </a:prstGeom>
          <a:noFill/>
        </p:spPr>
        <p:txBody>
          <a:bodyPr wrap="square" rtlCol="0">
            <a:spAutoFit/>
          </a:bodyPr>
          <a:lstStyle/>
          <a:p>
            <a:r>
              <a:rPr lang="en-US" sz="3200" b="1" dirty="0">
                <a:solidFill>
                  <a:srgbClr val="005AA1"/>
                </a:solidFill>
                <a:latin typeface="Arial" panose="020B0604020202020204" pitchFamily="34" charset="0"/>
                <a:cs typeface="Arial" panose="020B0604020202020204" pitchFamily="34" charset="0"/>
              </a:rPr>
              <a:t>Operational model</a:t>
            </a:r>
            <a:endParaRPr lang="en-GB" sz="3200" b="1" dirty="0">
              <a:solidFill>
                <a:srgbClr val="005AA1"/>
              </a:solidFill>
              <a:latin typeface="Arial" panose="020B0604020202020204" pitchFamily="34" charset="0"/>
              <a:cs typeface="Arial" panose="020B0604020202020204" pitchFamily="34" charset="0"/>
            </a:endParaRPr>
          </a:p>
        </p:txBody>
      </p:sp>
      <p:pic>
        <p:nvPicPr>
          <p:cNvPr id="7" name="Picture 4" descr="I:\IEC\Communications\E-Learning\M14\images\Depositphotos_24039639_original-s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5422" y="2149703"/>
            <a:ext cx="3146352" cy="34036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58480B10-BDE4-A66A-935A-841394BCED9F}"/>
              </a:ext>
            </a:extLst>
          </p:cNvPr>
          <p:cNvSpPr>
            <a:spLocks noGrp="1"/>
          </p:cNvSpPr>
          <p:nvPr>
            <p:ph type="title"/>
          </p:nvPr>
        </p:nvSpPr>
        <p:spPr/>
        <p:txBody>
          <a:bodyPr>
            <a:normAutofit fontScale="90000"/>
          </a:bodyPr>
          <a:lstStyle/>
          <a:p>
            <a:r>
              <a:rPr kumimoji="0" lang="en-GB" sz="4900" b="0" i="0" u="none" strike="noStrike" kern="1200" cap="none" spc="30" normalizeH="0" baseline="0" noProof="0" dirty="0">
                <a:ln>
                  <a:noFill/>
                </a:ln>
                <a:solidFill>
                  <a:srgbClr val="0060A9"/>
                </a:solidFill>
                <a:effectLst/>
                <a:uLnTx/>
                <a:uFillTx/>
                <a:latin typeface="Arial" panose="020B0604020202020204" pitchFamily="34" charset="0"/>
                <a:ea typeface="+mj-ea"/>
                <a:cs typeface="Arial" panose="020B0604020202020204" pitchFamily="34" charset="0"/>
              </a:rPr>
              <a:t>How IEC CA Systems work</a:t>
            </a:r>
            <a:br>
              <a:rPr kumimoji="0" lang="en-GB" sz="3600" b="0" i="0" u="none" strike="noStrike" kern="1200" cap="none" spc="30" normalizeH="0" baseline="0" noProof="0" dirty="0">
                <a:ln>
                  <a:noFill/>
                </a:ln>
                <a:solidFill>
                  <a:srgbClr val="0060A9"/>
                </a:solidFill>
                <a:effectLst/>
                <a:uLnTx/>
                <a:uFillTx/>
                <a:latin typeface="Arial" panose="020B0604020202020204" pitchFamily="34" charset="0"/>
                <a:ea typeface="+mj-ea"/>
                <a:cs typeface="Arial" panose="020B0604020202020204" pitchFamily="34" charset="0"/>
              </a:rPr>
            </a:br>
            <a:r>
              <a:rPr kumimoji="0" lang="en-GB" sz="2700" b="0" i="0" u="none" strike="noStrike" kern="1200" cap="none" spc="30" normalizeH="0" baseline="0" noProof="0" dirty="0">
                <a:ln>
                  <a:noFill/>
                </a:ln>
                <a:solidFill>
                  <a:srgbClr val="0060A9"/>
                </a:solidFill>
                <a:effectLst/>
                <a:uLnTx/>
                <a:uFillTx/>
                <a:latin typeface="Arial" panose="020B0604020202020204" pitchFamily="34" charset="0"/>
                <a:ea typeface="+mj-ea"/>
                <a:cs typeface="Arial" panose="020B0604020202020204" pitchFamily="34" charset="0"/>
              </a:rPr>
              <a:t>World’s </a:t>
            </a:r>
            <a:r>
              <a:rPr kumimoji="0" lang="en-GB" sz="2700" b="0" i="0" u="none" strike="noStrike" kern="1200" cap="none" spc="30" normalizeH="0" baseline="0" noProof="0">
                <a:ln>
                  <a:noFill/>
                </a:ln>
                <a:solidFill>
                  <a:srgbClr val="0060A9"/>
                </a:solidFill>
                <a:effectLst/>
                <a:uLnTx/>
                <a:uFillTx/>
                <a:latin typeface="Arial" panose="020B0604020202020204" pitchFamily="34" charset="0"/>
                <a:ea typeface="+mj-ea"/>
                <a:cs typeface="Arial" panose="020B0604020202020204" pitchFamily="34" charset="0"/>
              </a:rPr>
              <a:t>Best Practice</a:t>
            </a:r>
            <a:endParaRPr lang="en-GB" dirty="0"/>
          </a:p>
        </p:txBody>
      </p:sp>
    </p:spTree>
    <p:extLst>
      <p:ext uri="{BB962C8B-B14F-4D97-AF65-F5344CB8AC3E}">
        <p14:creationId xmlns:p14="http://schemas.microsoft.com/office/powerpoint/2010/main" val="39114238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descr="I:\IEC\Communications\E-Learning\M14\images\Depositphotos_7307269_original-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9777" y="2033854"/>
            <a:ext cx="3381829" cy="338183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5844297" y="2513794"/>
            <a:ext cx="5496365" cy="523220"/>
          </a:xfrm>
          <a:prstGeom prst="rect">
            <a:avLst/>
          </a:prstGeom>
          <a:noFill/>
        </p:spPr>
        <p:txBody>
          <a:bodyPr wrap="square" rtlCol="0">
            <a:spAutoFit/>
          </a:bodyPr>
          <a:lstStyle/>
          <a:p>
            <a:r>
              <a:rPr lang="en-US" sz="28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proof that the system works</a:t>
            </a:r>
            <a:endParaRPr lang="en-GB" sz="28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0" name="TextBox 39"/>
          <p:cNvSpPr txBox="1"/>
          <p:nvPr/>
        </p:nvSpPr>
        <p:spPr>
          <a:xfrm>
            <a:off x="5844297" y="3197700"/>
            <a:ext cx="5496365" cy="523220"/>
          </a:xfrm>
          <a:prstGeom prst="rect">
            <a:avLst/>
          </a:prstGeom>
          <a:noFill/>
        </p:spPr>
        <p:txBody>
          <a:bodyPr wrap="square" rtlCol="0">
            <a:spAutoFit/>
          </a:bodyPr>
          <a:lstStyle/>
          <a:p>
            <a:pPr marL="457200" indent="-457200">
              <a:buFont typeface="Courier New" panose="02070309020205020404" pitchFamily="49" charset="0"/>
              <a:buChar char="o"/>
            </a:pPr>
            <a:r>
              <a:rPr lang="en-US" sz="2800">
                <a:solidFill>
                  <a:schemeClr val="tx1">
                    <a:lumMod val="65000"/>
                    <a:lumOff val="35000"/>
                  </a:schemeClr>
                </a:solidFill>
                <a:latin typeface="Arial" panose="020B0604020202020204" pitchFamily="34" charset="0"/>
                <a:cs typeface="Arial" panose="020B0604020202020204" pitchFamily="34" charset="0"/>
              </a:rPr>
              <a:t>Based on peer assessment of  </a:t>
            </a:r>
          </a:p>
        </p:txBody>
      </p:sp>
      <p:sp>
        <p:nvSpPr>
          <p:cNvPr id="42" name="TextBox 41"/>
          <p:cNvSpPr txBox="1"/>
          <p:nvPr/>
        </p:nvSpPr>
        <p:spPr>
          <a:xfrm>
            <a:off x="5379700" y="2033854"/>
            <a:ext cx="5960962" cy="523220"/>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chemeClr val="tx1">
                    <a:lumMod val="65000"/>
                    <a:lumOff val="35000"/>
                  </a:schemeClr>
                </a:solidFill>
                <a:latin typeface="Arial" panose="020B0604020202020204" pitchFamily="34" charset="0"/>
                <a:cs typeface="Arial" panose="020B0604020202020204" pitchFamily="34" charset="0"/>
              </a:rPr>
              <a:t>Mutual Recognition</a:t>
            </a:r>
            <a:endParaRPr lang="en-GB" sz="28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6" name="TextBox 45"/>
          <p:cNvSpPr txBox="1"/>
          <p:nvPr/>
        </p:nvSpPr>
        <p:spPr>
          <a:xfrm>
            <a:off x="6352772" y="3670771"/>
            <a:ext cx="4987890" cy="461665"/>
          </a:xfrm>
          <a:prstGeom prst="rect">
            <a:avLst/>
          </a:prstGeom>
          <a:noFill/>
        </p:spPr>
        <p:txBody>
          <a:bodyPr wrap="square" rtlCol="0">
            <a:spAutoFit/>
          </a:bodyPr>
          <a:lstStyle/>
          <a:p>
            <a:r>
              <a:rPr lang="en-US" sz="2400">
                <a:solidFill>
                  <a:schemeClr val="tx1">
                    <a:lumMod val="65000"/>
                    <a:lumOff val="35000"/>
                  </a:schemeClr>
                </a:solidFill>
                <a:latin typeface="Arial" panose="020B0604020202020204" pitchFamily="34" charset="0"/>
                <a:cs typeface="Arial" panose="020B0604020202020204" pitchFamily="34" charset="0"/>
              </a:rPr>
              <a:t>- competency</a:t>
            </a:r>
            <a:endParaRPr lang="en-GB" sz="2400">
              <a:solidFill>
                <a:schemeClr val="tx1">
                  <a:lumMod val="65000"/>
                  <a:lumOff val="35000"/>
                </a:schemeClr>
              </a:solidFill>
              <a:latin typeface="Arial" panose="020B0604020202020204" pitchFamily="34" charset="0"/>
              <a:cs typeface="Arial" panose="020B0604020202020204" pitchFamily="34" charset="0"/>
            </a:endParaRPr>
          </a:p>
        </p:txBody>
      </p:sp>
      <p:sp>
        <p:nvSpPr>
          <p:cNvPr id="47" name="TextBox 46"/>
          <p:cNvSpPr txBox="1"/>
          <p:nvPr/>
        </p:nvSpPr>
        <p:spPr>
          <a:xfrm>
            <a:off x="6352604" y="4070712"/>
            <a:ext cx="4987890" cy="461665"/>
          </a:xfrm>
          <a:prstGeom prst="rect">
            <a:avLst/>
          </a:prstGeom>
          <a:noFill/>
        </p:spPr>
        <p:txBody>
          <a:bodyPr wrap="square" rtlCol="0">
            <a:spAutoFit/>
          </a:bodyPr>
          <a:lstStyle/>
          <a:p>
            <a:r>
              <a:rPr lang="en-US" sz="2400">
                <a:solidFill>
                  <a:schemeClr val="tx1">
                    <a:lumMod val="65000"/>
                    <a:lumOff val="35000"/>
                  </a:schemeClr>
                </a:solidFill>
                <a:latin typeface="Arial" panose="020B0604020202020204" pitchFamily="34" charset="0"/>
                <a:cs typeface="Arial" panose="020B0604020202020204" pitchFamily="34" charset="0"/>
              </a:rPr>
              <a:t>- harmonized rules &amp; processes</a:t>
            </a:r>
            <a:endParaRPr lang="en-GB" sz="2400">
              <a:solidFill>
                <a:schemeClr val="tx1">
                  <a:lumMod val="65000"/>
                  <a:lumOff val="35000"/>
                </a:schemeClr>
              </a:solidFill>
              <a:latin typeface="Arial" panose="020B0604020202020204" pitchFamily="34" charset="0"/>
              <a:cs typeface="Arial" panose="020B0604020202020204" pitchFamily="34" charset="0"/>
            </a:endParaRPr>
          </a:p>
        </p:txBody>
      </p:sp>
      <p:sp>
        <p:nvSpPr>
          <p:cNvPr id="48" name="TextBox 47"/>
          <p:cNvSpPr txBox="1"/>
          <p:nvPr/>
        </p:nvSpPr>
        <p:spPr>
          <a:xfrm>
            <a:off x="6352604" y="4493804"/>
            <a:ext cx="4987890" cy="830997"/>
          </a:xfrm>
          <a:prstGeom prst="rect">
            <a:avLst/>
          </a:prstGeom>
          <a:noFill/>
        </p:spPr>
        <p:txBody>
          <a:bodyPr wrap="square" rtlCol="0">
            <a:spAutoFit/>
          </a:bodyPr>
          <a:lstStyle/>
          <a:p>
            <a:r>
              <a:rPr lang="en-US" sz="2400">
                <a:solidFill>
                  <a:schemeClr val="tx1">
                    <a:lumMod val="65000"/>
                    <a:lumOff val="35000"/>
                  </a:schemeClr>
                </a:solidFill>
                <a:latin typeface="Arial" panose="020B0604020202020204" pitchFamily="34" charset="0"/>
                <a:cs typeface="Arial" panose="020B0604020202020204" pitchFamily="34" charset="0"/>
              </a:rPr>
              <a:t>- common interpretation of</a:t>
            </a:r>
            <a:br>
              <a:rPr lang="en-US" sz="2400">
                <a:solidFill>
                  <a:schemeClr val="tx1">
                    <a:lumMod val="65000"/>
                    <a:lumOff val="35000"/>
                  </a:schemeClr>
                </a:solidFill>
                <a:latin typeface="Arial" panose="020B0604020202020204" pitchFamily="34" charset="0"/>
                <a:cs typeface="Arial" panose="020B0604020202020204" pitchFamily="34" charset="0"/>
              </a:rPr>
            </a:br>
            <a:r>
              <a:rPr lang="en-US" sz="2400">
                <a:solidFill>
                  <a:schemeClr val="tx1">
                    <a:lumMod val="65000"/>
                    <a:lumOff val="35000"/>
                  </a:schemeClr>
                </a:solidFill>
                <a:latin typeface="Arial" panose="020B0604020202020204" pitchFamily="34" charset="0"/>
                <a:cs typeface="Arial" panose="020B0604020202020204" pitchFamily="34" charset="0"/>
              </a:rPr>
              <a:t>  standards</a:t>
            </a:r>
            <a:endParaRPr lang="en-GB" sz="2400">
              <a:solidFill>
                <a:schemeClr val="tx1">
                  <a:lumMod val="65000"/>
                  <a:lumOff val="35000"/>
                </a:schemeClr>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57DEA15E-E48A-45CA-813C-E3125E60D47F}"/>
              </a:ext>
            </a:extLst>
          </p:cNvPr>
          <p:cNvSpPr txBox="1"/>
          <p:nvPr/>
        </p:nvSpPr>
        <p:spPr>
          <a:xfrm>
            <a:off x="5024445" y="1472321"/>
            <a:ext cx="5979886" cy="584775"/>
          </a:xfrm>
          <a:prstGeom prst="rect">
            <a:avLst/>
          </a:prstGeom>
          <a:noFill/>
        </p:spPr>
        <p:txBody>
          <a:bodyPr wrap="square" rtlCol="0">
            <a:spAutoFit/>
          </a:bodyPr>
          <a:lstStyle/>
          <a:p>
            <a:r>
              <a:rPr lang="en-US" sz="3200" b="1" dirty="0">
                <a:solidFill>
                  <a:srgbClr val="005AA1"/>
                </a:solidFill>
                <a:latin typeface="Arial" panose="020B0604020202020204" pitchFamily="34" charset="0"/>
                <a:cs typeface="Arial" panose="020B0604020202020204" pitchFamily="34" charset="0"/>
              </a:rPr>
              <a:t>Operational model</a:t>
            </a:r>
            <a:endParaRPr lang="en-GB" sz="3200" b="1" dirty="0">
              <a:solidFill>
                <a:srgbClr val="005AA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ADD5B2F4-D32B-08B5-5B93-D344AD4F0A10}"/>
              </a:ext>
            </a:extLst>
          </p:cNvPr>
          <p:cNvSpPr>
            <a:spLocks noGrp="1"/>
          </p:cNvSpPr>
          <p:nvPr>
            <p:ph type="title"/>
          </p:nvPr>
        </p:nvSpPr>
        <p:spPr/>
        <p:txBody>
          <a:bodyPr>
            <a:normAutofit/>
          </a:bodyPr>
          <a:lstStyle/>
          <a:p>
            <a:r>
              <a:rPr lang="en-GB" sz="4400" dirty="0"/>
              <a:t>MLA – Mutual Recognition</a:t>
            </a:r>
          </a:p>
        </p:txBody>
      </p:sp>
    </p:spTree>
    <p:extLst>
      <p:ext uri="{BB962C8B-B14F-4D97-AF65-F5344CB8AC3E}">
        <p14:creationId xmlns:p14="http://schemas.microsoft.com/office/powerpoint/2010/main" val="401826626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descr="I:\IEC\Communications\E-Learning\M14\images\Depositphotos_7307269_original-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124" y="2032108"/>
            <a:ext cx="3381829" cy="338183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6080CA09-A507-40A6-A339-02088D7235EB}"/>
              </a:ext>
            </a:extLst>
          </p:cNvPr>
          <p:cNvGrpSpPr/>
          <p:nvPr/>
        </p:nvGrpSpPr>
        <p:grpSpPr>
          <a:xfrm>
            <a:off x="5278985" y="2024470"/>
            <a:ext cx="4382007" cy="1578534"/>
            <a:chOff x="3998065" y="2021193"/>
            <a:chExt cx="4382007" cy="1578534"/>
          </a:xfrm>
        </p:grpSpPr>
        <p:sp>
          <p:nvSpPr>
            <p:cNvPr id="39" name="TextBox 38"/>
            <p:cNvSpPr txBox="1"/>
            <p:nvPr/>
          </p:nvSpPr>
          <p:spPr>
            <a:xfrm>
              <a:off x="4085862" y="2524032"/>
              <a:ext cx="429420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Harmonized interpretation</a:t>
              </a:r>
            </a:p>
          </p:txBody>
        </p:sp>
        <p:sp>
          <p:nvSpPr>
            <p:cNvPr id="14" name="TextBox 13"/>
            <p:cNvSpPr txBox="1"/>
            <p:nvPr/>
          </p:nvSpPr>
          <p:spPr>
            <a:xfrm>
              <a:off x="4085863" y="2032108"/>
              <a:ext cx="429420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Competency</a:t>
              </a:r>
            </a:p>
          </p:txBody>
        </p:sp>
        <p:sp>
          <p:nvSpPr>
            <p:cNvPr id="15" name="TextBox 14"/>
            <p:cNvSpPr txBox="1"/>
            <p:nvPr/>
          </p:nvSpPr>
          <p:spPr>
            <a:xfrm>
              <a:off x="4085863" y="3015956"/>
              <a:ext cx="429420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Common methodology</a:t>
              </a:r>
            </a:p>
          </p:txBody>
        </p:sp>
        <p:sp>
          <p:nvSpPr>
            <p:cNvPr id="21" name="Rounded Rectangle 20"/>
            <p:cNvSpPr/>
            <p:nvPr/>
          </p:nvSpPr>
          <p:spPr>
            <a:xfrm>
              <a:off x="3998065" y="2021193"/>
              <a:ext cx="4382006" cy="1578534"/>
            </a:xfrm>
            <a:prstGeom prst="roundRect">
              <a:avLst>
                <a:gd name="adj" fmla="val 15662"/>
              </a:avLst>
            </a:prstGeom>
            <a:noFill/>
            <a:ln w="38100">
              <a:solidFill>
                <a:srgbClr val="005A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5" name="Group 4">
            <a:extLst>
              <a:ext uri="{FF2B5EF4-FFF2-40B4-BE49-F238E27FC236}">
                <a16:creationId xmlns:a16="http://schemas.microsoft.com/office/drawing/2014/main" id="{8057BF69-1CFA-4B85-9338-632231C9A721}"/>
              </a:ext>
            </a:extLst>
          </p:cNvPr>
          <p:cNvGrpSpPr/>
          <p:nvPr/>
        </p:nvGrpSpPr>
        <p:grpSpPr>
          <a:xfrm>
            <a:off x="5278985" y="1983837"/>
            <a:ext cx="4599997" cy="2890326"/>
            <a:chOff x="3884246" y="1930524"/>
            <a:chExt cx="4599997" cy="3011865"/>
          </a:xfrm>
        </p:grpSpPr>
        <p:sp>
          <p:nvSpPr>
            <p:cNvPr id="16" name="TextBox 15"/>
            <p:cNvSpPr txBox="1"/>
            <p:nvPr/>
          </p:nvSpPr>
          <p:spPr>
            <a:xfrm>
              <a:off x="4085863" y="3932285"/>
              <a:ext cx="4382007" cy="461665"/>
            </a:xfrm>
            <a:prstGeom prst="rect">
              <a:avLst/>
            </a:prstGeom>
            <a:noFill/>
          </p:spPr>
          <p:txBody>
            <a:bodyPr wrap="square" rtlCol="0">
              <a:spAutoFit/>
            </a:bodyPr>
            <a:lstStyle/>
            <a:p>
              <a:r>
                <a:rPr lang="en-GB" sz="2400">
                  <a:solidFill>
                    <a:schemeClr val="tx1">
                      <a:lumMod val="65000"/>
                      <a:lumOff val="35000"/>
                    </a:schemeClr>
                  </a:solidFill>
                  <a:latin typeface="Arial" panose="020B0604020202020204" pitchFamily="34" charset="0"/>
                  <a:cs typeface="Arial" panose="020B0604020202020204" pitchFamily="34" charset="0"/>
                </a:rPr>
                <a:t>Periodic verification</a:t>
              </a:r>
            </a:p>
          </p:txBody>
        </p:sp>
        <p:sp>
          <p:nvSpPr>
            <p:cNvPr id="17" name="TextBox 16"/>
            <p:cNvSpPr txBox="1"/>
            <p:nvPr/>
          </p:nvSpPr>
          <p:spPr>
            <a:xfrm>
              <a:off x="4085863" y="4350902"/>
              <a:ext cx="4382007"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Peer Assessment</a:t>
              </a:r>
              <a:endParaRPr lang="en-GB" sz="24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2" name="Rounded Rectangle 21"/>
            <p:cNvSpPr/>
            <p:nvPr/>
          </p:nvSpPr>
          <p:spPr>
            <a:xfrm>
              <a:off x="3884246" y="1930524"/>
              <a:ext cx="4599997" cy="3011865"/>
            </a:xfrm>
            <a:prstGeom prst="roundRect">
              <a:avLst>
                <a:gd name="adj" fmla="val 11050"/>
              </a:avLst>
            </a:prstGeom>
            <a:noFill/>
            <a:ln w="38100">
              <a:solidFill>
                <a:srgbClr val="005A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6" name="Group 5">
            <a:extLst>
              <a:ext uri="{FF2B5EF4-FFF2-40B4-BE49-F238E27FC236}">
                <a16:creationId xmlns:a16="http://schemas.microsoft.com/office/drawing/2014/main" id="{C51AEEDC-813C-4525-BFC0-6C3FE43C069B}"/>
              </a:ext>
            </a:extLst>
          </p:cNvPr>
          <p:cNvGrpSpPr/>
          <p:nvPr/>
        </p:nvGrpSpPr>
        <p:grpSpPr>
          <a:xfrm>
            <a:off x="5177528" y="1984682"/>
            <a:ext cx="4697441" cy="4200526"/>
            <a:chOff x="3770430" y="1957544"/>
            <a:chExt cx="4817986" cy="4665117"/>
          </a:xfrm>
        </p:grpSpPr>
        <p:sp>
          <p:nvSpPr>
            <p:cNvPr id="18" name="TextBox 17"/>
            <p:cNvSpPr txBox="1"/>
            <p:nvPr/>
          </p:nvSpPr>
          <p:spPr>
            <a:xfrm>
              <a:off x="4085864" y="5170776"/>
              <a:ext cx="4398380" cy="461665"/>
            </a:xfrm>
            <a:prstGeom prst="rect">
              <a:avLst/>
            </a:prstGeom>
            <a:noFill/>
          </p:spPr>
          <p:txBody>
            <a:bodyPr wrap="square" rtlCol="0">
              <a:spAutoFit/>
            </a:bodyPr>
            <a:lstStyle/>
            <a:p>
              <a:r>
                <a:rPr lang="en-GB" sz="2400">
                  <a:solidFill>
                    <a:schemeClr val="tx1">
                      <a:lumMod val="65000"/>
                      <a:lumOff val="35000"/>
                    </a:schemeClr>
                  </a:solidFill>
                  <a:latin typeface="Arial" panose="020B0604020202020204" pitchFamily="34" charset="0"/>
                  <a:cs typeface="Arial" panose="020B0604020202020204" pitchFamily="34" charset="0"/>
                </a:rPr>
                <a:t>Not too heavy</a:t>
              </a:r>
            </a:p>
          </p:txBody>
        </p:sp>
        <p:sp>
          <p:nvSpPr>
            <p:cNvPr id="19" name="TextBox 18"/>
            <p:cNvSpPr txBox="1"/>
            <p:nvPr/>
          </p:nvSpPr>
          <p:spPr>
            <a:xfrm>
              <a:off x="4085864" y="5537308"/>
              <a:ext cx="4398380"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Not too light</a:t>
              </a:r>
            </a:p>
          </p:txBody>
        </p:sp>
        <p:sp>
          <p:nvSpPr>
            <p:cNvPr id="20" name="TextBox 19"/>
            <p:cNvSpPr txBox="1"/>
            <p:nvPr/>
          </p:nvSpPr>
          <p:spPr>
            <a:xfrm>
              <a:off x="4085864" y="5903840"/>
              <a:ext cx="4398380" cy="461665"/>
            </a:xfrm>
            <a:prstGeom prst="rect">
              <a:avLst/>
            </a:prstGeom>
            <a:noFill/>
          </p:spPr>
          <p:txBody>
            <a:bodyPr wrap="square" rtlCol="0">
              <a:spAutoFit/>
            </a:bodyPr>
            <a:lstStyle/>
            <a:p>
              <a:r>
                <a:rPr lang="en-GB" sz="2400">
                  <a:solidFill>
                    <a:schemeClr val="tx1">
                      <a:lumMod val="65000"/>
                      <a:lumOff val="35000"/>
                    </a:schemeClr>
                  </a:solidFill>
                  <a:latin typeface="Arial" panose="020B0604020202020204" pitchFamily="34" charset="0"/>
                  <a:cs typeface="Arial" panose="020B0604020202020204" pitchFamily="34" charset="0"/>
                </a:rPr>
                <a:t>Just right</a:t>
              </a:r>
            </a:p>
          </p:txBody>
        </p:sp>
        <p:sp>
          <p:nvSpPr>
            <p:cNvPr id="23" name="Rounded Rectangle 22"/>
            <p:cNvSpPr/>
            <p:nvPr/>
          </p:nvSpPr>
          <p:spPr>
            <a:xfrm>
              <a:off x="3770430" y="1957544"/>
              <a:ext cx="4817986" cy="4665117"/>
            </a:xfrm>
            <a:prstGeom prst="roundRect">
              <a:avLst>
                <a:gd name="adj" fmla="val 8569"/>
              </a:avLst>
            </a:prstGeom>
            <a:noFill/>
            <a:ln w="38100">
              <a:solidFill>
                <a:srgbClr val="005A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ight Brace 1"/>
            <p:cNvSpPr/>
            <p:nvPr/>
          </p:nvSpPr>
          <p:spPr>
            <a:xfrm>
              <a:off x="6342927" y="5243332"/>
              <a:ext cx="243068" cy="1122744"/>
            </a:xfrm>
            <a:prstGeom prst="rightBrace">
              <a:avLst>
                <a:gd name="adj1" fmla="val 49087"/>
                <a:gd name="adj2" fmla="val 50000"/>
              </a:avLst>
            </a:prstGeom>
            <a:noFill/>
            <a:ln w="38100">
              <a:solidFill>
                <a:srgbClr val="005A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p:cNvSpPr txBox="1"/>
            <p:nvPr/>
          </p:nvSpPr>
          <p:spPr>
            <a:xfrm>
              <a:off x="6614160" y="5536536"/>
              <a:ext cx="1974256" cy="461665"/>
            </a:xfrm>
            <a:prstGeom prst="rect">
              <a:avLst/>
            </a:prstGeom>
            <a:noFill/>
          </p:spPr>
          <p:txBody>
            <a:bodyPr wrap="square" rIns="0" rtlCol="0">
              <a:spAutoFit/>
            </a:bodyPr>
            <a:lstStyle/>
            <a:p>
              <a:r>
                <a:rPr lang="en-GB" sz="2400">
                  <a:solidFill>
                    <a:schemeClr val="tx1">
                      <a:lumMod val="65000"/>
                      <a:lumOff val="35000"/>
                    </a:schemeClr>
                  </a:solidFill>
                  <a:latin typeface="Arial" panose="020B0604020202020204" pitchFamily="34" charset="0"/>
                  <a:cs typeface="Arial" panose="020B0604020202020204" pitchFamily="34" charset="0"/>
                </a:rPr>
                <a:t>Confidence</a:t>
              </a:r>
            </a:p>
          </p:txBody>
        </p:sp>
      </p:grpSp>
      <p:sp>
        <p:nvSpPr>
          <p:cNvPr id="26" name="TextBox 25">
            <a:extLst>
              <a:ext uri="{FF2B5EF4-FFF2-40B4-BE49-F238E27FC236}">
                <a16:creationId xmlns:a16="http://schemas.microsoft.com/office/drawing/2014/main" id="{5A604FD6-536A-424A-B5DC-5A4AA66E6318}"/>
              </a:ext>
            </a:extLst>
          </p:cNvPr>
          <p:cNvSpPr txBox="1"/>
          <p:nvPr/>
        </p:nvSpPr>
        <p:spPr>
          <a:xfrm>
            <a:off x="5177528" y="1266712"/>
            <a:ext cx="5979886" cy="584775"/>
          </a:xfrm>
          <a:prstGeom prst="rect">
            <a:avLst/>
          </a:prstGeom>
          <a:noFill/>
        </p:spPr>
        <p:txBody>
          <a:bodyPr wrap="square" rtlCol="0">
            <a:spAutoFit/>
          </a:bodyPr>
          <a:lstStyle/>
          <a:p>
            <a:r>
              <a:rPr lang="en-US" sz="3200" b="1" dirty="0">
                <a:solidFill>
                  <a:srgbClr val="005AA1"/>
                </a:solidFill>
                <a:latin typeface="Arial" panose="020B0604020202020204" pitchFamily="34" charset="0"/>
                <a:cs typeface="Arial" panose="020B0604020202020204" pitchFamily="34" charset="0"/>
              </a:rPr>
              <a:t>Operational model</a:t>
            </a:r>
            <a:endParaRPr lang="en-GB" sz="3200" b="1" dirty="0">
              <a:solidFill>
                <a:srgbClr val="005AA1"/>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33749269-6396-E7DD-2311-57D48A4BF250}"/>
              </a:ext>
            </a:extLst>
          </p:cNvPr>
          <p:cNvSpPr>
            <a:spLocks noGrp="1"/>
          </p:cNvSpPr>
          <p:nvPr>
            <p:ph type="title"/>
          </p:nvPr>
        </p:nvSpPr>
        <p:spPr/>
        <p:txBody>
          <a:bodyPr/>
          <a:lstStyle/>
          <a:p>
            <a:r>
              <a:rPr kumimoji="0" lang="en-GB" sz="4400" b="0" i="0" u="none" strike="noStrike" kern="1200" cap="none" spc="30" normalizeH="0" baseline="0" noProof="0" dirty="0">
                <a:ln>
                  <a:noFill/>
                </a:ln>
                <a:solidFill>
                  <a:srgbClr val="0060A9"/>
                </a:solidFill>
                <a:effectLst/>
                <a:uLnTx/>
                <a:uFillTx/>
                <a:latin typeface="Arial" panose="020B0604020202020204" pitchFamily="34" charset="0"/>
                <a:ea typeface="+mj-ea"/>
                <a:cs typeface="Arial" panose="020B0604020202020204" pitchFamily="34" charset="0"/>
              </a:rPr>
              <a:t>MLA – Mutual Recognition</a:t>
            </a:r>
            <a:endParaRPr lang="en-GB" dirty="0"/>
          </a:p>
        </p:txBody>
      </p:sp>
    </p:spTree>
    <p:extLst>
      <p:ext uri="{BB962C8B-B14F-4D97-AF65-F5344CB8AC3E}">
        <p14:creationId xmlns:p14="http://schemas.microsoft.com/office/powerpoint/2010/main" val="161954547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200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3000"/>
                            </p:stCondLst>
                            <p:childTnLst>
                              <p:par>
                                <p:cTn id="13" presetID="22" presetClass="entr" presetSubtype="1" fill="hold" nodeType="afterEffect">
                                  <p:stCondLst>
                                    <p:cond delay="20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IEC\Communications\E-Learning\M21-IECEx\images\Depositphotos_6637430_original-pp.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0429" y="2157299"/>
            <a:ext cx="3530183" cy="31115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214531" y="2646771"/>
            <a:ext cx="5520267" cy="1384995"/>
          </a:xfrm>
          <a:prstGeom prst="rect">
            <a:avLst/>
          </a:prstGeom>
          <a:noFill/>
        </p:spPr>
        <p:txBody>
          <a:bodyPr wrap="square" rtlCol="0">
            <a:spAutoFit/>
          </a:bodyPr>
          <a:lstStyle/>
          <a:p>
            <a:pPr marL="342900" indent="-342900" defTabSz="642938">
              <a:buFont typeface="Arial" panose="020B0604020202020204" pitchFamily="34" charset="0"/>
              <a:buChar char="•"/>
            </a:pPr>
            <a:r>
              <a:rPr lang="en-GB" sz="2800">
                <a:solidFill>
                  <a:schemeClr val="tx1">
                    <a:lumMod val="65000"/>
                    <a:lumOff val="35000"/>
                  </a:schemeClr>
                </a:solidFill>
                <a:latin typeface="Arial" panose="020B0604020202020204" pitchFamily="34" charset="0"/>
                <a:cs typeface="Arial" panose="020B0604020202020204" pitchFamily="34" charset="0"/>
              </a:rPr>
              <a:t>Certificates represent </a:t>
            </a:r>
            <a:br>
              <a:rPr lang="en-GB" sz="2800">
                <a:solidFill>
                  <a:schemeClr val="tx1">
                    <a:lumMod val="65000"/>
                    <a:lumOff val="35000"/>
                  </a:schemeClr>
                </a:solidFill>
                <a:latin typeface="Arial" panose="020B0604020202020204" pitchFamily="34" charset="0"/>
                <a:cs typeface="Arial" panose="020B0604020202020204" pitchFamily="34" charset="0"/>
              </a:rPr>
            </a:br>
            <a:r>
              <a:rPr lang="en-GB" sz="2800">
                <a:solidFill>
                  <a:schemeClr val="tx1">
                    <a:lumMod val="65000"/>
                    <a:lumOff val="35000"/>
                  </a:schemeClr>
                </a:solidFill>
                <a:latin typeface="Arial" panose="020B0604020202020204" pitchFamily="34" charset="0"/>
                <a:cs typeface="Arial" panose="020B0604020202020204" pitchFamily="34" charset="0"/>
              </a:rPr>
              <a:t>consistent and reliable </a:t>
            </a:r>
            <a:br>
              <a:rPr lang="en-GB" sz="2800">
                <a:solidFill>
                  <a:schemeClr val="tx1">
                    <a:lumMod val="65000"/>
                    <a:lumOff val="35000"/>
                  </a:schemeClr>
                </a:solidFill>
                <a:latin typeface="Arial" panose="020B0604020202020204" pitchFamily="34" charset="0"/>
                <a:cs typeface="Arial" panose="020B0604020202020204" pitchFamily="34" charset="0"/>
              </a:rPr>
            </a:br>
            <a:r>
              <a:rPr lang="en-GB" sz="2800">
                <a:solidFill>
                  <a:schemeClr val="tx1">
                    <a:lumMod val="65000"/>
                    <a:lumOff val="35000"/>
                  </a:schemeClr>
                </a:solidFill>
                <a:latin typeface="Arial" panose="020B0604020202020204" pitchFamily="34" charset="0"/>
                <a:cs typeface="Arial" panose="020B0604020202020204" pitchFamily="34" charset="0"/>
              </a:rPr>
              <a:t>high quality results</a:t>
            </a:r>
          </a:p>
        </p:txBody>
      </p:sp>
      <p:sp>
        <p:nvSpPr>
          <p:cNvPr id="5" name="TextBox 4"/>
          <p:cNvSpPr txBox="1"/>
          <p:nvPr/>
        </p:nvSpPr>
        <p:spPr>
          <a:xfrm>
            <a:off x="6214531" y="4291742"/>
            <a:ext cx="5520267" cy="1384995"/>
          </a:xfrm>
          <a:prstGeom prst="rect">
            <a:avLst/>
          </a:prstGeom>
          <a:noFill/>
        </p:spPr>
        <p:txBody>
          <a:bodyPr wrap="square" rtlCol="0">
            <a:spAutoFit/>
          </a:bodyPr>
          <a:lstStyle/>
          <a:p>
            <a:pPr marL="342900" indent="-342900" defTabSz="642938">
              <a:buFont typeface="Arial" panose="020B0604020202020204" pitchFamily="34" charset="0"/>
              <a:buChar char="•"/>
            </a:pPr>
            <a:r>
              <a:rPr lang="en-GB" sz="2800">
                <a:solidFill>
                  <a:schemeClr val="tx1">
                    <a:lumMod val="65000"/>
                    <a:lumOff val="35000"/>
                  </a:schemeClr>
                </a:solidFill>
                <a:latin typeface="Arial" panose="020B0604020202020204" pitchFamily="34" charset="0"/>
                <a:cs typeface="Arial" panose="020B0604020202020204" pitchFamily="34" charset="0"/>
              </a:rPr>
              <a:t>Certificates are </a:t>
            </a:r>
            <a:br>
              <a:rPr lang="en-GB" sz="2800">
                <a:solidFill>
                  <a:schemeClr val="tx1">
                    <a:lumMod val="65000"/>
                    <a:lumOff val="35000"/>
                  </a:schemeClr>
                </a:solidFill>
                <a:latin typeface="Arial" panose="020B0604020202020204" pitchFamily="34" charset="0"/>
                <a:cs typeface="Arial" panose="020B0604020202020204" pitchFamily="34" charset="0"/>
              </a:rPr>
            </a:br>
            <a:r>
              <a:rPr lang="en-GB" sz="2800">
                <a:solidFill>
                  <a:schemeClr val="tx1">
                    <a:lumMod val="65000"/>
                    <a:lumOff val="35000"/>
                  </a:schemeClr>
                </a:solidFill>
                <a:latin typeface="Arial" panose="020B0604020202020204" pitchFamily="34" charset="0"/>
                <a:cs typeface="Arial" panose="020B0604020202020204" pitchFamily="34" charset="0"/>
              </a:rPr>
              <a:t>recognised and accepted worldwide</a:t>
            </a:r>
          </a:p>
        </p:txBody>
      </p:sp>
      <p:sp>
        <p:nvSpPr>
          <p:cNvPr id="16" name="TextBox 15"/>
          <p:cNvSpPr txBox="1"/>
          <p:nvPr/>
        </p:nvSpPr>
        <p:spPr>
          <a:xfrm>
            <a:off x="6200591" y="2069076"/>
            <a:ext cx="5926666" cy="461665"/>
          </a:xfrm>
          <a:prstGeom prst="rect">
            <a:avLst/>
          </a:prstGeom>
          <a:noFill/>
        </p:spPr>
        <p:txBody>
          <a:bodyPr wrap="square" rtlCol="0">
            <a:spAutoFit/>
          </a:bodyPr>
          <a:lstStyle/>
          <a:p>
            <a:r>
              <a:rPr lang="en-US" sz="2400" b="1" dirty="0">
                <a:solidFill>
                  <a:schemeClr val="tx1">
                    <a:lumMod val="65000"/>
                    <a:lumOff val="35000"/>
                  </a:schemeClr>
                </a:solidFill>
                <a:latin typeface="Arial" panose="020B0604020202020204" pitchFamily="34" charset="0"/>
                <a:cs typeface="Arial" panose="020B0604020202020204" pitchFamily="34" charset="0"/>
              </a:rPr>
              <a:t>Value to the market</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74969" y="6097488"/>
            <a:ext cx="741660" cy="647446"/>
          </a:xfrm>
          <a:prstGeom prst="rect">
            <a:avLst/>
          </a:prstGeom>
        </p:spPr>
      </p:pic>
      <p:sp>
        <p:nvSpPr>
          <p:cNvPr id="10" name="TextBox 9">
            <a:extLst>
              <a:ext uri="{FF2B5EF4-FFF2-40B4-BE49-F238E27FC236}">
                <a16:creationId xmlns:a16="http://schemas.microsoft.com/office/drawing/2014/main" id="{D1A13968-8966-4B22-BB38-449A4E41ADA9}"/>
              </a:ext>
            </a:extLst>
          </p:cNvPr>
          <p:cNvSpPr txBox="1"/>
          <p:nvPr/>
        </p:nvSpPr>
        <p:spPr>
          <a:xfrm>
            <a:off x="6096000" y="1600534"/>
            <a:ext cx="5979886" cy="584775"/>
          </a:xfrm>
          <a:prstGeom prst="rect">
            <a:avLst/>
          </a:prstGeom>
          <a:noFill/>
        </p:spPr>
        <p:txBody>
          <a:bodyPr wrap="square" rtlCol="0">
            <a:spAutoFit/>
          </a:bodyPr>
          <a:lstStyle/>
          <a:p>
            <a:r>
              <a:rPr lang="en-US" sz="3200" b="1" dirty="0">
                <a:solidFill>
                  <a:srgbClr val="005AA1"/>
                </a:solidFill>
                <a:latin typeface="Arial" panose="020B0604020202020204" pitchFamily="34" charset="0"/>
                <a:cs typeface="Arial" panose="020B0604020202020204" pitchFamily="34" charset="0"/>
              </a:rPr>
              <a:t>Global Certification</a:t>
            </a:r>
            <a:endParaRPr lang="en-GB" sz="3200" b="1" dirty="0">
              <a:solidFill>
                <a:srgbClr val="005AA1"/>
              </a:solidFill>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D01DA782-B08A-1EFC-AFE6-085E5B1C3B81}"/>
              </a:ext>
            </a:extLst>
          </p:cNvPr>
          <p:cNvSpPr>
            <a:spLocks noGrp="1"/>
          </p:cNvSpPr>
          <p:nvPr>
            <p:ph type="title"/>
          </p:nvPr>
        </p:nvSpPr>
        <p:spPr/>
        <p:txBody>
          <a:bodyPr>
            <a:normAutofit/>
          </a:bodyPr>
          <a:lstStyle/>
          <a:p>
            <a:r>
              <a:rPr lang="en-GB" sz="4400" dirty="0"/>
              <a:t>IEC Global CA Systems</a:t>
            </a:r>
          </a:p>
        </p:txBody>
      </p:sp>
    </p:spTree>
    <p:extLst>
      <p:ext uri="{BB962C8B-B14F-4D97-AF65-F5344CB8AC3E}">
        <p14:creationId xmlns:p14="http://schemas.microsoft.com/office/powerpoint/2010/main" val="1121928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Group 111"/>
          <p:cNvGrpSpPr/>
          <p:nvPr/>
        </p:nvGrpSpPr>
        <p:grpSpPr>
          <a:xfrm>
            <a:off x="4149213" y="1666569"/>
            <a:ext cx="1976284" cy="3362632"/>
            <a:chOff x="2625213" y="1666569"/>
            <a:chExt cx="1976284" cy="3362632"/>
          </a:xfrm>
        </p:grpSpPr>
        <p:sp>
          <p:nvSpPr>
            <p:cNvPr id="113" name="Rounded Rectangle 112"/>
            <p:cNvSpPr/>
            <p:nvPr/>
          </p:nvSpPr>
          <p:spPr>
            <a:xfrm>
              <a:off x="2625213" y="1666569"/>
              <a:ext cx="1976284" cy="3362632"/>
            </a:xfrm>
            <a:prstGeom prst="roundRect">
              <a:avLst>
                <a:gd name="adj" fmla="val 928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TextBox 113"/>
            <p:cNvSpPr txBox="1"/>
            <p:nvPr/>
          </p:nvSpPr>
          <p:spPr>
            <a:xfrm>
              <a:off x="2664543" y="1676400"/>
              <a:ext cx="1902542" cy="646331"/>
            </a:xfrm>
            <a:prstGeom prst="rect">
              <a:avLst/>
            </a:prstGeom>
            <a:noFill/>
          </p:spPr>
          <p:txBody>
            <a:bodyPr wrap="square" rtlCol="0">
              <a:spAutoFit/>
            </a:bodyPr>
            <a:lstStyle/>
            <a:p>
              <a:pPr algn="ctr"/>
              <a:r>
                <a:rPr lang="en-US">
                  <a:solidFill>
                    <a:schemeClr val="tx1">
                      <a:lumMod val="65000"/>
                      <a:lumOff val="35000"/>
                    </a:schemeClr>
                  </a:solidFill>
                </a:rPr>
                <a:t>Manufacturer / supplier</a:t>
              </a:r>
              <a:endParaRPr lang="en-GB">
                <a:solidFill>
                  <a:schemeClr val="tx1">
                    <a:lumMod val="65000"/>
                    <a:lumOff val="35000"/>
                  </a:schemeClr>
                </a:solidFill>
              </a:endParaRPr>
            </a:p>
          </p:txBody>
        </p:sp>
      </p:grpSp>
      <p:grpSp>
        <p:nvGrpSpPr>
          <p:cNvPr id="115" name="Group 114"/>
          <p:cNvGrpSpPr/>
          <p:nvPr/>
        </p:nvGrpSpPr>
        <p:grpSpPr>
          <a:xfrm>
            <a:off x="6656439" y="1700982"/>
            <a:ext cx="1651819" cy="2546553"/>
            <a:chOff x="5132438" y="1700981"/>
            <a:chExt cx="1651819" cy="2546553"/>
          </a:xfrm>
        </p:grpSpPr>
        <p:sp>
          <p:nvSpPr>
            <p:cNvPr id="116" name="Rounded Rectangle 115"/>
            <p:cNvSpPr/>
            <p:nvPr/>
          </p:nvSpPr>
          <p:spPr>
            <a:xfrm>
              <a:off x="5132438" y="1700981"/>
              <a:ext cx="1651819" cy="2546553"/>
            </a:xfrm>
            <a:prstGeom prst="roundRect">
              <a:avLst>
                <a:gd name="adj" fmla="val 928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TextBox 116"/>
            <p:cNvSpPr txBox="1"/>
            <p:nvPr/>
          </p:nvSpPr>
          <p:spPr>
            <a:xfrm>
              <a:off x="5353664" y="1740310"/>
              <a:ext cx="1238866" cy="369332"/>
            </a:xfrm>
            <a:prstGeom prst="rect">
              <a:avLst/>
            </a:prstGeom>
            <a:noFill/>
          </p:spPr>
          <p:txBody>
            <a:bodyPr wrap="square" rtlCol="0">
              <a:spAutoFit/>
            </a:bodyPr>
            <a:lstStyle/>
            <a:p>
              <a:pPr algn="ctr"/>
              <a:r>
                <a:rPr lang="en-US">
                  <a:solidFill>
                    <a:schemeClr val="tx1">
                      <a:lumMod val="65000"/>
                      <a:lumOff val="35000"/>
                    </a:schemeClr>
                  </a:solidFill>
                </a:rPr>
                <a:t>NCB</a:t>
              </a:r>
              <a:endParaRPr lang="en-GB">
                <a:solidFill>
                  <a:schemeClr val="tx1">
                    <a:lumMod val="65000"/>
                    <a:lumOff val="35000"/>
                  </a:schemeClr>
                </a:solidFill>
              </a:endParaRPr>
            </a:p>
          </p:txBody>
        </p:sp>
      </p:grpSp>
      <p:grpSp>
        <p:nvGrpSpPr>
          <p:cNvPr id="118" name="Group 117"/>
          <p:cNvGrpSpPr/>
          <p:nvPr/>
        </p:nvGrpSpPr>
        <p:grpSpPr>
          <a:xfrm>
            <a:off x="8809703" y="1691150"/>
            <a:ext cx="1607574" cy="2556385"/>
            <a:chOff x="7285703" y="1691149"/>
            <a:chExt cx="1607574" cy="2556385"/>
          </a:xfrm>
        </p:grpSpPr>
        <p:sp>
          <p:nvSpPr>
            <p:cNvPr id="119" name="Rounded Rectangle 118"/>
            <p:cNvSpPr/>
            <p:nvPr/>
          </p:nvSpPr>
          <p:spPr>
            <a:xfrm>
              <a:off x="7285703" y="1691149"/>
              <a:ext cx="1607574" cy="2556385"/>
            </a:xfrm>
            <a:prstGeom prst="roundRect">
              <a:avLst>
                <a:gd name="adj" fmla="val 928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TextBox 119"/>
            <p:cNvSpPr txBox="1"/>
            <p:nvPr/>
          </p:nvSpPr>
          <p:spPr>
            <a:xfrm>
              <a:off x="7482348" y="1789471"/>
              <a:ext cx="1238866" cy="369332"/>
            </a:xfrm>
            <a:prstGeom prst="rect">
              <a:avLst/>
            </a:prstGeom>
            <a:noFill/>
          </p:spPr>
          <p:txBody>
            <a:bodyPr wrap="square" rtlCol="0">
              <a:spAutoFit/>
            </a:bodyPr>
            <a:lstStyle/>
            <a:p>
              <a:pPr algn="ctr"/>
              <a:r>
                <a:rPr lang="en-US">
                  <a:solidFill>
                    <a:schemeClr val="tx1">
                      <a:lumMod val="65000"/>
                      <a:lumOff val="35000"/>
                    </a:schemeClr>
                  </a:solidFill>
                </a:rPr>
                <a:t>CBTL</a:t>
              </a:r>
              <a:endParaRPr lang="en-GB">
                <a:solidFill>
                  <a:schemeClr val="tx1">
                    <a:lumMod val="65000"/>
                    <a:lumOff val="35000"/>
                  </a:schemeClr>
                </a:solidFill>
              </a:endParaRPr>
            </a:p>
          </p:txBody>
        </p:sp>
      </p:grpSp>
      <p:sp>
        <p:nvSpPr>
          <p:cNvPr id="16" name="TextBox 15"/>
          <p:cNvSpPr txBox="1"/>
          <p:nvPr/>
        </p:nvSpPr>
        <p:spPr>
          <a:xfrm>
            <a:off x="4029694" y="980728"/>
            <a:ext cx="6638306" cy="646331"/>
          </a:xfrm>
          <a:prstGeom prst="rect">
            <a:avLst/>
          </a:prstGeom>
          <a:noFill/>
        </p:spPr>
        <p:txBody>
          <a:bodyPr wrap="square" rtlCol="0">
            <a:spAutoFit/>
          </a:bodyPr>
          <a:lstStyle/>
          <a:p>
            <a:r>
              <a:rPr lang="en-US" sz="2400" b="1" dirty="0">
                <a:solidFill>
                  <a:srgbClr val="005AA1"/>
                </a:solidFill>
                <a:latin typeface="Arial" panose="020B0604020202020204" pitchFamily="34" charset="0"/>
                <a:cs typeface="Arial" panose="020B0604020202020204" pitchFamily="34" charset="0"/>
              </a:rPr>
              <a:t>CB-Scheme</a:t>
            </a:r>
            <a:r>
              <a:rPr lang="en-US" sz="3600" dirty="0">
                <a:solidFill>
                  <a:srgbClr val="005AA1"/>
                </a:solidFill>
                <a:latin typeface="Arial Black" panose="020B0A04020102020204" pitchFamily="34" charset="0"/>
              </a:rPr>
              <a:t>   </a:t>
            </a:r>
            <a:r>
              <a:rPr lang="en-US" sz="2400" dirty="0">
                <a:solidFill>
                  <a:schemeClr val="tx1">
                    <a:lumMod val="65000"/>
                    <a:lumOff val="35000"/>
                  </a:schemeClr>
                </a:solidFill>
                <a:latin typeface="Arial" panose="020B0604020202020204" pitchFamily="34" charset="0"/>
                <a:cs typeface="Arial" panose="020B0604020202020204" pitchFamily="34" charset="0"/>
              </a:rPr>
              <a:t>(Type 1 Certification)</a:t>
            </a:r>
            <a:endParaRPr lang="en-GB" sz="24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58" name="Picture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4969" y="6097488"/>
            <a:ext cx="741660" cy="647446"/>
          </a:xfrm>
          <a:prstGeom prst="rect">
            <a:avLst/>
          </a:prstGeom>
        </p:spPr>
      </p:pic>
      <p:sp>
        <p:nvSpPr>
          <p:cNvPr id="3" name="Rectangle 2"/>
          <p:cNvSpPr/>
          <p:nvPr/>
        </p:nvSpPr>
        <p:spPr>
          <a:xfrm>
            <a:off x="6252117" y="4337824"/>
            <a:ext cx="3289610" cy="2174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ounded Rectangle 1"/>
          <p:cNvSpPr/>
          <p:nvPr/>
        </p:nvSpPr>
        <p:spPr>
          <a:xfrm>
            <a:off x="6274421" y="4382429"/>
            <a:ext cx="3245003" cy="2174488"/>
          </a:xfrm>
          <a:prstGeom prst="roundRect">
            <a:avLst>
              <a:gd name="adj" fmla="val 15662"/>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734663EA-978E-5267-D9DB-C95E98F4488E}"/>
              </a:ext>
            </a:extLst>
          </p:cNvPr>
          <p:cNvGrpSpPr/>
          <p:nvPr/>
        </p:nvGrpSpPr>
        <p:grpSpPr>
          <a:xfrm>
            <a:off x="4235246" y="2352755"/>
            <a:ext cx="6009968" cy="3879849"/>
            <a:chOff x="4281949" y="2362201"/>
            <a:chExt cx="6009968" cy="3879849"/>
          </a:xfrm>
        </p:grpSpPr>
        <p:grpSp>
          <p:nvGrpSpPr>
            <p:cNvPr id="73" name="Group 72"/>
            <p:cNvGrpSpPr/>
            <p:nvPr/>
          </p:nvGrpSpPr>
          <p:grpSpPr>
            <a:xfrm>
              <a:off x="4281949" y="2362201"/>
              <a:ext cx="1725560" cy="722671"/>
              <a:chOff x="2757949" y="2344994"/>
              <a:chExt cx="1725560" cy="722671"/>
            </a:xfrm>
          </p:grpSpPr>
          <p:sp>
            <p:nvSpPr>
              <p:cNvPr id="74" name="TextBox 73"/>
              <p:cNvSpPr txBox="1"/>
              <p:nvPr/>
            </p:nvSpPr>
            <p:spPr>
              <a:xfrm>
                <a:off x="2772697" y="2374491"/>
                <a:ext cx="1637070" cy="646331"/>
              </a:xfrm>
              <a:prstGeom prst="rect">
                <a:avLst/>
              </a:prstGeom>
              <a:noFill/>
            </p:spPr>
            <p:txBody>
              <a:bodyPr wrap="square" lIns="0" rIns="0" rtlCol="0">
                <a:spAutoFit/>
              </a:bodyPr>
              <a:lstStyle/>
              <a:p>
                <a:pPr algn="ctr"/>
                <a:r>
                  <a:rPr lang="en-US">
                    <a:solidFill>
                      <a:schemeClr val="tx1">
                        <a:lumMod val="65000"/>
                        <a:lumOff val="35000"/>
                      </a:schemeClr>
                    </a:solidFill>
                  </a:rPr>
                  <a:t>Product sample + countries list </a:t>
                </a:r>
                <a:endParaRPr lang="en-GB">
                  <a:solidFill>
                    <a:schemeClr val="tx1">
                      <a:lumMod val="65000"/>
                      <a:lumOff val="35000"/>
                    </a:schemeClr>
                  </a:solidFill>
                </a:endParaRPr>
              </a:p>
            </p:txBody>
          </p:sp>
          <p:sp>
            <p:nvSpPr>
              <p:cNvPr id="76" name="Rectangle 75"/>
              <p:cNvSpPr/>
              <p:nvPr/>
            </p:nvSpPr>
            <p:spPr>
              <a:xfrm>
                <a:off x="2757949" y="2344994"/>
                <a:ext cx="1725560" cy="7226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6" name="Group 105"/>
            <p:cNvGrpSpPr/>
            <p:nvPr/>
          </p:nvGrpSpPr>
          <p:grpSpPr>
            <a:xfrm>
              <a:off x="6732639" y="2362201"/>
              <a:ext cx="1514166" cy="722671"/>
              <a:chOff x="5019370" y="2040193"/>
              <a:chExt cx="1514166" cy="722671"/>
            </a:xfrm>
          </p:grpSpPr>
          <p:sp>
            <p:nvSpPr>
              <p:cNvPr id="107" name="TextBox 106"/>
              <p:cNvSpPr txBox="1"/>
              <p:nvPr/>
            </p:nvSpPr>
            <p:spPr>
              <a:xfrm>
                <a:off x="5019370" y="2054942"/>
                <a:ext cx="1514166" cy="646331"/>
              </a:xfrm>
              <a:prstGeom prst="rect">
                <a:avLst/>
              </a:prstGeom>
              <a:noFill/>
            </p:spPr>
            <p:txBody>
              <a:bodyPr wrap="square" rtlCol="0">
                <a:spAutoFit/>
              </a:bodyPr>
              <a:lstStyle/>
              <a:p>
                <a:pPr algn="ctr"/>
                <a:r>
                  <a:rPr lang="en-US">
                    <a:solidFill>
                      <a:schemeClr val="tx1">
                        <a:lumMod val="65000"/>
                        <a:lumOff val="35000"/>
                      </a:schemeClr>
                    </a:solidFill>
                  </a:rPr>
                  <a:t>Get national differences</a:t>
                </a:r>
                <a:endParaRPr lang="en-GB">
                  <a:solidFill>
                    <a:schemeClr val="tx1">
                      <a:lumMod val="65000"/>
                      <a:lumOff val="35000"/>
                    </a:schemeClr>
                  </a:solidFill>
                </a:endParaRPr>
              </a:p>
            </p:txBody>
          </p:sp>
          <p:sp>
            <p:nvSpPr>
              <p:cNvPr id="108" name="Rectangle 107"/>
              <p:cNvSpPr/>
              <p:nvPr/>
            </p:nvSpPr>
            <p:spPr>
              <a:xfrm>
                <a:off x="5132439" y="2040193"/>
                <a:ext cx="1342103" cy="7226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9" name="Group 108"/>
            <p:cNvGrpSpPr/>
            <p:nvPr/>
          </p:nvGrpSpPr>
          <p:grpSpPr>
            <a:xfrm>
              <a:off x="8974393" y="2490019"/>
              <a:ext cx="1317522" cy="467032"/>
              <a:chOff x="7433187" y="2025446"/>
              <a:chExt cx="1317522" cy="467032"/>
            </a:xfrm>
          </p:grpSpPr>
          <p:sp>
            <p:nvSpPr>
              <p:cNvPr id="110" name="TextBox 109"/>
              <p:cNvSpPr txBox="1"/>
              <p:nvPr/>
            </p:nvSpPr>
            <p:spPr>
              <a:xfrm>
                <a:off x="7447936" y="2045109"/>
                <a:ext cx="1288025" cy="369332"/>
              </a:xfrm>
              <a:prstGeom prst="rect">
                <a:avLst/>
              </a:prstGeom>
              <a:noFill/>
            </p:spPr>
            <p:txBody>
              <a:bodyPr wrap="square" rtlCol="0">
                <a:spAutoFit/>
              </a:bodyPr>
              <a:lstStyle/>
              <a:p>
                <a:pPr algn="ctr"/>
                <a:r>
                  <a:rPr lang="en-US">
                    <a:solidFill>
                      <a:schemeClr val="tx1">
                        <a:lumMod val="65000"/>
                        <a:lumOff val="35000"/>
                      </a:schemeClr>
                    </a:solidFill>
                  </a:rPr>
                  <a:t>Testing</a:t>
                </a:r>
                <a:endParaRPr lang="en-GB">
                  <a:solidFill>
                    <a:schemeClr val="tx1">
                      <a:lumMod val="65000"/>
                      <a:lumOff val="35000"/>
                    </a:schemeClr>
                  </a:solidFill>
                </a:endParaRPr>
              </a:p>
            </p:txBody>
          </p:sp>
          <p:sp>
            <p:nvSpPr>
              <p:cNvPr id="111" name="Rectangle 110"/>
              <p:cNvSpPr/>
              <p:nvPr/>
            </p:nvSpPr>
            <p:spPr>
              <a:xfrm>
                <a:off x="7433187" y="2025446"/>
                <a:ext cx="1317522" cy="4670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121" name="Straight Arrow Connector 120"/>
            <p:cNvCxnSpPr>
              <a:stCxn id="76" idx="3"/>
              <a:endCxn id="108" idx="1"/>
            </p:cNvCxnSpPr>
            <p:nvPr/>
          </p:nvCxnSpPr>
          <p:spPr>
            <a:xfrm>
              <a:off x="6007510" y="2723536"/>
              <a:ext cx="838199" cy="0"/>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a:stCxn id="108" idx="3"/>
              <a:endCxn id="111" idx="1"/>
            </p:cNvCxnSpPr>
            <p:nvPr/>
          </p:nvCxnSpPr>
          <p:spPr>
            <a:xfrm flipV="1">
              <a:off x="8187811" y="2723536"/>
              <a:ext cx="786582" cy="1"/>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6779340" y="3220067"/>
              <a:ext cx="1396182" cy="894735"/>
              <a:chOff x="5225844" y="3028336"/>
              <a:chExt cx="1396182" cy="894735"/>
            </a:xfrm>
          </p:grpSpPr>
          <p:sp>
            <p:nvSpPr>
              <p:cNvPr id="37" name="TextBox 36"/>
              <p:cNvSpPr txBox="1"/>
              <p:nvPr/>
            </p:nvSpPr>
            <p:spPr>
              <a:xfrm>
                <a:off x="5235677" y="3028336"/>
                <a:ext cx="1386349" cy="830997"/>
              </a:xfrm>
              <a:prstGeom prst="rect">
                <a:avLst/>
              </a:prstGeom>
              <a:noFill/>
            </p:spPr>
            <p:txBody>
              <a:bodyPr wrap="square" rtlCol="0">
                <a:spAutoFit/>
              </a:bodyPr>
              <a:lstStyle/>
              <a:p>
                <a:pPr algn="ctr"/>
                <a:r>
                  <a:rPr lang="en-US" sz="1600">
                    <a:solidFill>
                      <a:schemeClr val="tx1">
                        <a:lumMod val="65000"/>
                        <a:lumOff val="35000"/>
                      </a:schemeClr>
                    </a:solidFill>
                  </a:rPr>
                  <a:t>CB Test Certificate + Test Report</a:t>
                </a:r>
                <a:endParaRPr lang="en-GB" sz="1600">
                  <a:solidFill>
                    <a:schemeClr val="tx1">
                      <a:lumMod val="65000"/>
                      <a:lumOff val="35000"/>
                    </a:schemeClr>
                  </a:solidFill>
                </a:endParaRPr>
              </a:p>
            </p:txBody>
          </p:sp>
          <p:sp>
            <p:nvSpPr>
              <p:cNvPr id="41" name="Rectangle 40"/>
              <p:cNvSpPr/>
              <p:nvPr/>
            </p:nvSpPr>
            <p:spPr>
              <a:xfrm>
                <a:off x="5225844" y="3062749"/>
                <a:ext cx="1396181" cy="86032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9" name="Group 48"/>
            <p:cNvGrpSpPr/>
            <p:nvPr/>
          </p:nvGrpSpPr>
          <p:grpSpPr>
            <a:xfrm>
              <a:off x="8974394" y="3448215"/>
              <a:ext cx="1317523" cy="467032"/>
              <a:chOff x="7433187" y="2025446"/>
              <a:chExt cx="1317523" cy="467032"/>
            </a:xfrm>
          </p:grpSpPr>
          <p:sp>
            <p:nvSpPr>
              <p:cNvPr id="50" name="TextBox 49"/>
              <p:cNvSpPr txBox="1"/>
              <p:nvPr/>
            </p:nvSpPr>
            <p:spPr>
              <a:xfrm>
                <a:off x="7462685" y="2089354"/>
                <a:ext cx="1288025" cy="369332"/>
              </a:xfrm>
              <a:prstGeom prst="rect">
                <a:avLst/>
              </a:prstGeom>
              <a:noFill/>
            </p:spPr>
            <p:txBody>
              <a:bodyPr wrap="square" lIns="0" rIns="0" rtlCol="0">
                <a:spAutoFit/>
              </a:bodyPr>
              <a:lstStyle/>
              <a:p>
                <a:pPr algn="ctr"/>
                <a:r>
                  <a:rPr lang="en-US">
                    <a:solidFill>
                      <a:schemeClr val="tx1">
                        <a:lumMod val="65000"/>
                        <a:lumOff val="35000"/>
                      </a:schemeClr>
                    </a:solidFill>
                  </a:rPr>
                  <a:t>Test Report</a:t>
                </a:r>
                <a:endParaRPr lang="en-GB">
                  <a:solidFill>
                    <a:schemeClr val="tx1">
                      <a:lumMod val="65000"/>
                      <a:lumOff val="35000"/>
                    </a:schemeClr>
                  </a:solidFill>
                </a:endParaRPr>
              </a:p>
            </p:txBody>
          </p:sp>
          <p:sp>
            <p:nvSpPr>
              <p:cNvPr id="51" name="Rectangle 50"/>
              <p:cNvSpPr/>
              <p:nvPr/>
            </p:nvSpPr>
            <p:spPr>
              <a:xfrm>
                <a:off x="7433187" y="2025446"/>
                <a:ext cx="1317522" cy="4670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56" name="Straight Arrow Connector 55"/>
            <p:cNvCxnSpPr>
              <a:endCxn id="51" idx="0"/>
            </p:cNvCxnSpPr>
            <p:nvPr/>
          </p:nvCxnSpPr>
          <p:spPr>
            <a:xfrm>
              <a:off x="9633154" y="2957051"/>
              <a:ext cx="0" cy="491164"/>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51" idx="1"/>
              <a:endCxn id="41" idx="3"/>
            </p:cNvCxnSpPr>
            <p:nvPr/>
          </p:nvCxnSpPr>
          <p:spPr>
            <a:xfrm flipH="1">
              <a:off x="8175521" y="3681732"/>
              <a:ext cx="798872" cy="2909"/>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grpSp>
          <p:nvGrpSpPr>
            <p:cNvPr id="69" name="Group 68"/>
            <p:cNvGrpSpPr/>
            <p:nvPr/>
          </p:nvGrpSpPr>
          <p:grpSpPr>
            <a:xfrm>
              <a:off x="4417140" y="3918567"/>
              <a:ext cx="1396182" cy="894735"/>
              <a:chOff x="5225844" y="3028336"/>
              <a:chExt cx="1396182" cy="894735"/>
            </a:xfrm>
          </p:grpSpPr>
          <p:sp>
            <p:nvSpPr>
              <p:cNvPr id="70" name="TextBox 69"/>
              <p:cNvSpPr txBox="1"/>
              <p:nvPr/>
            </p:nvSpPr>
            <p:spPr>
              <a:xfrm>
                <a:off x="5235677" y="3028336"/>
                <a:ext cx="1386349" cy="830997"/>
              </a:xfrm>
              <a:prstGeom prst="rect">
                <a:avLst/>
              </a:prstGeom>
              <a:noFill/>
            </p:spPr>
            <p:txBody>
              <a:bodyPr wrap="square" rtlCol="0">
                <a:spAutoFit/>
              </a:bodyPr>
              <a:lstStyle/>
              <a:p>
                <a:pPr algn="ctr"/>
                <a:r>
                  <a:rPr lang="en-US" sz="1600">
                    <a:solidFill>
                      <a:schemeClr val="tx1">
                        <a:lumMod val="65000"/>
                        <a:lumOff val="35000"/>
                      </a:schemeClr>
                    </a:solidFill>
                  </a:rPr>
                  <a:t>CB Test Certificate + Test Report</a:t>
                </a:r>
                <a:endParaRPr lang="en-GB" sz="1600">
                  <a:solidFill>
                    <a:schemeClr val="tx1">
                      <a:lumMod val="65000"/>
                      <a:lumOff val="35000"/>
                    </a:schemeClr>
                  </a:solidFill>
                </a:endParaRPr>
              </a:p>
            </p:txBody>
          </p:sp>
          <p:sp>
            <p:nvSpPr>
              <p:cNvPr id="71" name="Rectangle 70"/>
              <p:cNvSpPr/>
              <p:nvPr/>
            </p:nvSpPr>
            <p:spPr>
              <a:xfrm>
                <a:off x="5225844" y="3062749"/>
                <a:ext cx="1396181" cy="86032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72" name="Straight Arrow Connector 71"/>
            <p:cNvCxnSpPr>
              <a:stCxn id="37" idx="1"/>
              <a:endCxn id="70" idx="3"/>
            </p:cNvCxnSpPr>
            <p:nvPr/>
          </p:nvCxnSpPr>
          <p:spPr>
            <a:xfrm flipH="1">
              <a:off x="5813323" y="3635565"/>
              <a:ext cx="975851" cy="698500"/>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70" idx="3"/>
              <a:endCxn id="66" idx="1"/>
            </p:cNvCxnSpPr>
            <p:nvPr/>
          </p:nvCxnSpPr>
          <p:spPr>
            <a:xfrm>
              <a:off x="5813322" y="4334066"/>
              <a:ext cx="843116" cy="695135"/>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grpSp>
          <p:nvGrpSpPr>
            <p:cNvPr id="79" name="Group 78"/>
            <p:cNvGrpSpPr/>
            <p:nvPr/>
          </p:nvGrpSpPr>
          <p:grpSpPr>
            <a:xfrm>
              <a:off x="6656439" y="4507564"/>
              <a:ext cx="1651819" cy="1042337"/>
              <a:chOff x="5132438" y="4507563"/>
              <a:chExt cx="1651819" cy="1042337"/>
            </a:xfrm>
          </p:grpSpPr>
          <p:sp>
            <p:nvSpPr>
              <p:cNvPr id="66" name="Rounded Rectangle 65"/>
              <p:cNvSpPr/>
              <p:nvPr/>
            </p:nvSpPr>
            <p:spPr>
              <a:xfrm>
                <a:off x="5132438" y="4508500"/>
                <a:ext cx="1651819" cy="1041400"/>
              </a:xfrm>
              <a:prstGeom prst="roundRect">
                <a:avLst>
                  <a:gd name="adj" fmla="val 92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TextBox 43"/>
              <p:cNvSpPr txBox="1"/>
              <p:nvPr/>
            </p:nvSpPr>
            <p:spPr>
              <a:xfrm>
                <a:off x="5237727" y="4507563"/>
                <a:ext cx="1417073" cy="369332"/>
              </a:xfrm>
              <a:prstGeom prst="rect">
                <a:avLst/>
              </a:prstGeom>
              <a:noFill/>
            </p:spPr>
            <p:txBody>
              <a:bodyPr wrap="square" rtlCol="0">
                <a:spAutoFit/>
              </a:bodyPr>
              <a:lstStyle/>
              <a:p>
                <a:pPr algn="ctr"/>
                <a:r>
                  <a:rPr lang="en-US">
                    <a:solidFill>
                      <a:schemeClr val="tx1">
                        <a:lumMod val="65000"/>
                        <a:lumOff val="35000"/>
                      </a:schemeClr>
                    </a:solidFill>
                  </a:rPr>
                  <a:t>Country X</a:t>
                </a:r>
                <a:endParaRPr lang="en-GB">
                  <a:solidFill>
                    <a:schemeClr val="tx1">
                      <a:lumMod val="65000"/>
                      <a:lumOff val="35000"/>
                    </a:schemeClr>
                  </a:solidFill>
                </a:endParaRPr>
              </a:p>
            </p:txBody>
          </p:sp>
        </p:grpSp>
        <p:grpSp>
          <p:nvGrpSpPr>
            <p:cNvPr id="80" name="Group 79"/>
            <p:cNvGrpSpPr/>
            <p:nvPr/>
          </p:nvGrpSpPr>
          <p:grpSpPr>
            <a:xfrm>
              <a:off x="6808839" y="4835525"/>
              <a:ext cx="1651819" cy="1041400"/>
              <a:chOff x="5132438" y="4508500"/>
              <a:chExt cx="1651819" cy="1041400"/>
            </a:xfrm>
          </p:grpSpPr>
          <p:sp>
            <p:nvSpPr>
              <p:cNvPr id="81" name="Rounded Rectangle 80"/>
              <p:cNvSpPr/>
              <p:nvPr/>
            </p:nvSpPr>
            <p:spPr>
              <a:xfrm>
                <a:off x="5132438" y="4508500"/>
                <a:ext cx="1651819" cy="1041400"/>
              </a:xfrm>
              <a:prstGeom prst="roundRect">
                <a:avLst>
                  <a:gd name="adj" fmla="val 92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TextBox 81"/>
              <p:cNvSpPr txBox="1"/>
              <p:nvPr/>
            </p:nvSpPr>
            <p:spPr>
              <a:xfrm>
                <a:off x="5237727" y="4551106"/>
                <a:ext cx="1417073" cy="369332"/>
              </a:xfrm>
              <a:prstGeom prst="rect">
                <a:avLst/>
              </a:prstGeom>
              <a:noFill/>
            </p:spPr>
            <p:txBody>
              <a:bodyPr wrap="square" rtlCol="0">
                <a:spAutoFit/>
              </a:bodyPr>
              <a:lstStyle/>
              <a:p>
                <a:pPr algn="ctr"/>
                <a:r>
                  <a:rPr lang="en-US">
                    <a:solidFill>
                      <a:schemeClr val="tx1">
                        <a:lumMod val="65000"/>
                        <a:lumOff val="35000"/>
                      </a:schemeClr>
                    </a:solidFill>
                  </a:rPr>
                  <a:t>Country Y</a:t>
                </a:r>
                <a:endParaRPr lang="en-GB">
                  <a:solidFill>
                    <a:schemeClr val="tx1">
                      <a:lumMod val="65000"/>
                      <a:lumOff val="35000"/>
                    </a:schemeClr>
                  </a:solidFill>
                </a:endParaRPr>
              </a:p>
            </p:txBody>
          </p:sp>
        </p:grpSp>
        <p:grpSp>
          <p:nvGrpSpPr>
            <p:cNvPr id="83" name="Group 82"/>
            <p:cNvGrpSpPr/>
            <p:nvPr/>
          </p:nvGrpSpPr>
          <p:grpSpPr>
            <a:xfrm>
              <a:off x="6973939" y="5200650"/>
              <a:ext cx="1651819" cy="1041400"/>
              <a:chOff x="5132438" y="4508500"/>
              <a:chExt cx="1651819" cy="1041400"/>
            </a:xfrm>
          </p:grpSpPr>
          <p:sp>
            <p:nvSpPr>
              <p:cNvPr id="84" name="Rounded Rectangle 83"/>
              <p:cNvSpPr/>
              <p:nvPr/>
            </p:nvSpPr>
            <p:spPr>
              <a:xfrm>
                <a:off x="5132438" y="4508500"/>
                <a:ext cx="1651819" cy="1041400"/>
              </a:xfrm>
              <a:prstGeom prst="roundRect">
                <a:avLst>
                  <a:gd name="adj" fmla="val 92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TextBox 84"/>
              <p:cNvSpPr txBox="1"/>
              <p:nvPr/>
            </p:nvSpPr>
            <p:spPr>
              <a:xfrm>
                <a:off x="5237727" y="4551106"/>
                <a:ext cx="1417073" cy="369332"/>
              </a:xfrm>
              <a:prstGeom prst="rect">
                <a:avLst/>
              </a:prstGeom>
              <a:noFill/>
            </p:spPr>
            <p:txBody>
              <a:bodyPr wrap="square" rtlCol="0">
                <a:spAutoFit/>
              </a:bodyPr>
              <a:lstStyle/>
              <a:p>
                <a:pPr algn="ctr"/>
                <a:r>
                  <a:rPr lang="en-US">
                    <a:solidFill>
                      <a:schemeClr val="tx1">
                        <a:lumMod val="65000"/>
                        <a:lumOff val="35000"/>
                      </a:schemeClr>
                    </a:solidFill>
                  </a:rPr>
                  <a:t>Country Z</a:t>
                </a:r>
                <a:endParaRPr lang="en-GB">
                  <a:solidFill>
                    <a:schemeClr val="tx1">
                      <a:lumMod val="65000"/>
                      <a:lumOff val="35000"/>
                    </a:schemeClr>
                  </a:solidFill>
                </a:endParaRPr>
              </a:p>
            </p:txBody>
          </p:sp>
        </p:grpSp>
        <p:cxnSp>
          <p:nvCxnSpPr>
            <p:cNvPr id="65" name="Straight Arrow Connector 64"/>
            <p:cNvCxnSpPr>
              <a:endCxn id="68" idx="1"/>
            </p:cNvCxnSpPr>
            <p:nvPr/>
          </p:nvCxnSpPr>
          <p:spPr>
            <a:xfrm>
              <a:off x="5813322" y="4334066"/>
              <a:ext cx="843116" cy="695135"/>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6656438" y="4507564"/>
              <a:ext cx="1676924" cy="1042337"/>
              <a:chOff x="5132438" y="4507563"/>
              <a:chExt cx="1676924" cy="1042337"/>
            </a:xfrm>
          </p:grpSpPr>
          <p:sp>
            <p:nvSpPr>
              <p:cNvPr id="68" name="Rounded Rectangle 67"/>
              <p:cNvSpPr/>
              <p:nvPr/>
            </p:nvSpPr>
            <p:spPr>
              <a:xfrm>
                <a:off x="5132438" y="4508500"/>
                <a:ext cx="1651819" cy="1041400"/>
              </a:xfrm>
              <a:prstGeom prst="roundRect">
                <a:avLst>
                  <a:gd name="adj" fmla="val 92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TextBox 76"/>
              <p:cNvSpPr txBox="1"/>
              <p:nvPr/>
            </p:nvSpPr>
            <p:spPr>
              <a:xfrm>
                <a:off x="5155660" y="4507563"/>
                <a:ext cx="1653702" cy="338554"/>
              </a:xfrm>
              <a:prstGeom prst="rect">
                <a:avLst/>
              </a:prstGeom>
              <a:noFill/>
            </p:spPr>
            <p:txBody>
              <a:bodyPr wrap="square" lIns="0" rIns="0" rtlCol="0">
                <a:spAutoFit/>
              </a:bodyPr>
              <a:lstStyle/>
              <a:p>
                <a:pPr algn="ctr"/>
                <a:r>
                  <a:rPr lang="en-US" sz="1600">
                    <a:solidFill>
                      <a:schemeClr val="tx1">
                        <a:lumMod val="65000"/>
                        <a:lumOff val="35000"/>
                      </a:schemeClr>
                    </a:solidFill>
                  </a:rPr>
                  <a:t>Country X</a:t>
                </a:r>
                <a:endParaRPr lang="en-GB" sz="1600">
                  <a:solidFill>
                    <a:schemeClr val="tx1">
                      <a:lumMod val="65000"/>
                      <a:lumOff val="35000"/>
                    </a:schemeClr>
                  </a:solidFill>
                </a:endParaRPr>
              </a:p>
            </p:txBody>
          </p:sp>
        </p:grpSp>
        <p:grpSp>
          <p:nvGrpSpPr>
            <p:cNvPr id="78" name="Group 77"/>
            <p:cNvGrpSpPr/>
            <p:nvPr/>
          </p:nvGrpSpPr>
          <p:grpSpPr>
            <a:xfrm>
              <a:off x="7160656" y="4807500"/>
              <a:ext cx="1676924" cy="1042337"/>
              <a:chOff x="5132438" y="4507563"/>
              <a:chExt cx="1676924" cy="1042337"/>
            </a:xfrm>
          </p:grpSpPr>
          <p:sp>
            <p:nvSpPr>
              <p:cNvPr id="86" name="Rounded Rectangle 85"/>
              <p:cNvSpPr/>
              <p:nvPr/>
            </p:nvSpPr>
            <p:spPr>
              <a:xfrm>
                <a:off x="5132438" y="4508500"/>
                <a:ext cx="1651819" cy="1041400"/>
              </a:xfrm>
              <a:prstGeom prst="roundRect">
                <a:avLst>
                  <a:gd name="adj" fmla="val 92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TextBox 86"/>
              <p:cNvSpPr txBox="1"/>
              <p:nvPr/>
            </p:nvSpPr>
            <p:spPr>
              <a:xfrm>
                <a:off x="5155660" y="4507563"/>
                <a:ext cx="1653702" cy="338554"/>
              </a:xfrm>
              <a:prstGeom prst="rect">
                <a:avLst/>
              </a:prstGeom>
              <a:noFill/>
            </p:spPr>
            <p:txBody>
              <a:bodyPr wrap="square" lIns="0" rIns="0" rtlCol="0">
                <a:spAutoFit/>
              </a:bodyPr>
              <a:lstStyle/>
              <a:p>
                <a:pPr algn="ctr"/>
                <a:r>
                  <a:rPr lang="en-US" sz="1600">
                    <a:solidFill>
                      <a:schemeClr val="tx1">
                        <a:lumMod val="65000"/>
                        <a:lumOff val="35000"/>
                      </a:schemeClr>
                    </a:solidFill>
                  </a:rPr>
                  <a:t>Country Y</a:t>
                </a:r>
                <a:endParaRPr lang="en-GB" sz="1600">
                  <a:solidFill>
                    <a:schemeClr val="tx1">
                      <a:lumMod val="65000"/>
                      <a:lumOff val="35000"/>
                    </a:schemeClr>
                  </a:solidFill>
                </a:endParaRPr>
              </a:p>
            </p:txBody>
          </p:sp>
        </p:grpSp>
        <p:grpSp>
          <p:nvGrpSpPr>
            <p:cNvPr id="88" name="Group 87"/>
            <p:cNvGrpSpPr/>
            <p:nvPr/>
          </p:nvGrpSpPr>
          <p:grpSpPr>
            <a:xfrm>
              <a:off x="7645418" y="5107437"/>
              <a:ext cx="1676924" cy="1042337"/>
              <a:chOff x="5132438" y="4507563"/>
              <a:chExt cx="1676924" cy="1042337"/>
            </a:xfrm>
          </p:grpSpPr>
          <p:sp>
            <p:nvSpPr>
              <p:cNvPr id="89" name="Rounded Rectangle 88"/>
              <p:cNvSpPr/>
              <p:nvPr/>
            </p:nvSpPr>
            <p:spPr>
              <a:xfrm>
                <a:off x="5132438" y="4508500"/>
                <a:ext cx="1651819" cy="1041400"/>
              </a:xfrm>
              <a:prstGeom prst="roundRect">
                <a:avLst>
                  <a:gd name="adj" fmla="val 92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TextBox 89"/>
              <p:cNvSpPr txBox="1"/>
              <p:nvPr/>
            </p:nvSpPr>
            <p:spPr>
              <a:xfrm>
                <a:off x="5155660" y="4507563"/>
                <a:ext cx="1653702" cy="338554"/>
              </a:xfrm>
              <a:prstGeom prst="rect">
                <a:avLst/>
              </a:prstGeom>
              <a:noFill/>
            </p:spPr>
            <p:txBody>
              <a:bodyPr wrap="square" lIns="0" rIns="0" rtlCol="0">
                <a:spAutoFit/>
              </a:bodyPr>
              <a:lstStyle/>
              <a:p>
                <a:pPr algn="ctr"/>
                <a:r>
                  <a:rPr lang="en-US" sz="1600">
                    <a:solidFill>
                      <a:schemeClr val="tx1">
                        <a:lumMod val="65000"/>
                        <a:lumOff val="35000"/>
                      </a:schemeClr>
                    </a:solidFill>
                  </a:rPr>
                  <a:t>Country Z</a:t>
                </a:r>
                <a:endParaRPr lang="en-GB" sz="1600">
                  <a:solidFill>
                    <a:schemeClr val="tx1">
                      <a:lumMod val="65000"/>
                      <a:lumOff val="35000"/>
                    </a:schemeClr>
                  </a:solidFill>
                </a:endParaRPr>
              </a:p>
            </p:txBody>
          </p:sp>
        </p:grpSp>
      </p:grpSp>
      <p:sp>
        <p:nvSpPr>
          <p:cNvPr id="5" name="TextBox 4"/>
          <p:cNvSpPr txBox="1"/>
          <p:nvPr/>
        </p:nvSpPr>
        <p:spPr>
          <a:xfrm>
            <a:off x="6430537" y="6188927"/>
            <a:ext cx="2899317" cy="367990"/>
          </a:xfrm>
          <a:prstGeom prst="rect">
            <a:avLst/>
          </a:prstGeom>
          <a:noFill/>
        </p:spPr>
        <p:txBody>
          <a:bodyPr wrap="square" rtlCol="0">
            <a:spAutoFit/>
          </a:bodyPr>
          <a:lstStyle/>
          <a:p>
            <a:r>
              <a:rPr lang="en-GB" b="1">
                <a:solidFill>
                  <a:srgbClr val="FF0000"/>
                </a:solidFill>
              </a:rPr>
              <a:t>Mutual Recognition</a:t>
            </a:r>
          </a:p>
        </p:txBody>
      </p:sp>
      <p:grpSp>
        <p:nvGrpSpPr>
          <p:cNvPr id="94" name="Group 93">
            <a:extLst>
              <a:ext uri="{FF2B5EF4-FFF2-40B4-BE49-F238E27FC236}">
                <a16:creationId xmlns:a16="http://schemas.microsoft.com/office/drawing/2014/main" id="{1D42C0AB-6C0A-4DB6-93BE-1F6D5C796275}"/>
              </a:ext>
            </a:extLst>
          </p:cNvPr>
          <p:cNvGrpSpPr/>
          <p:nvPr/>
        </p:nvGrpSpPr>
        <p:grpSpPr>
          <a:xfrm>
            <a:off x="2171693" y="1676400"/>
            <a:ext cx="1273366" cy="4287897"/>
            <a:chOff x="1977830" y="277371"/>
            <a:chExt cx="1307649" cy="5188285"/>
          </a:xfrm>
        </p:grpSpPr>
        <p:pic>
          <p:nvPicPr>
            <p:cNvPr id="97" name="Picture 2" descr="https://encrypted-tbn2.google.com/images?q=tbn:ANd9GcTUcbLDl7FiKGBcxuq-VcI825LMtw1qXEhklutMbcx8jSqoErJz">
              <a:extLst>
                <a:ext uri="{FF2B5EF4-FFF2-40B4-BE49-F238E27FC236}">
                  <a16:creationId xmlns:a16="http://schemas.microsoft.com/office/drawing/2014/main" id="{6CE00066-5BC8-4BB1-B9A0-A8213CDE420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a:xfrm>
              <a:off x="2195177" y="2479116"/>
              <a:ext cx="1038677" cy="1038677"/>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142" descr="Power drill">
              <a:extLst>
                <a:ext uri="{FF2B5EF4-FFF2-40B4-BE49-F238E27FC236}">
                  <a16:creationId xmlns:a16="http://schemas.microsoft.com/office/drawing/2014/main" id="{F7EA01F8-2583-4DB9-9C41-6AEB442E4D06}"/>
                </a:ext>
              </a:extLst>
            </p:cNvPr>
            <p:cNvPicPr preferRelativeResize="0">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a:xfrm>
              <a:off x="1977830" y="3360018"/>
              <a:ext cx="1301247" cy="975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 name="Picture 2" descr="N:\MARKETING\Images and Photos\Thematic_photos\Appliances\Washing machines\Bosch\bosch-waa24160-washing-machine.jpg">
              <a:extLst>
                <a:ext uri="{FF2B5EF4-FFF2-40B4-BE49-F238E27FC236}">
                  <a16:creationId xmlns:a16="http://schemas.microsoft.com/office/drawing/2014/main" id="{483605C3-CF99-4920-8B16-225D536B94CD}"/>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4584" t="8668" r="12083" b="7999"/>
            <a:stretch/>
          </p:blipFill>
          <p:spPr bwMode="auto">
            <a:xfrm>
              <a:off x="2213640" y="4417906"/>
              <a:ext cx="788415" cy="1047750"/>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4" descr="Circuit-breaker">
              <a:extLst>
                <a:ext uri="{FF2B5EF4-FFF2-40B4-BE49-F238E27FC236}">
                  <a16:creationId xmlns:a16="http://schemas.microsoft.com/office/drawing/2014/main" id="{AB151C30-E568-4718-9C64-7E38CDA69AB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28333" y="1441875"/>
              <a:ext cx="773945" cy="99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Picture 21" descr="Laptop-computer1">
              <a:extLst>
                <a:ext uri="{FF2B5EF4-FFF2-40B4-BE49-F238E27FC236}">
                  <a16:creationId xmlns:a16="http://schemas.microsoft.com/office/drawing/2014/main" id="{7AC47E45-A10B-4BDF-98A8-04B55EBBAA8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95873" y="277371"/>
              <a:ext cx="1189606" cy="111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Title 3">
            <a:extLst>
              <a:ext uri="{FF2B5EF4-FFF2-40B4-BE49-F238E27FC236}">
                <a16:creationId xmlns:a16="http://schemas.microsoft.com/office/drawing/2014/main" id="{12EE16B2-F90E-A6AF-FB2F-D26A4359DDC7}"/>
              </a:ext>
            </a:extLst>
          </p:cNvPr>
          <p:cNvSpPr>
            <a:spLocks noGrp="1"/>
          </p:cNvSpPr>
          <p:nvPr>
            <p:ph type="title"/>
          </p:nvPr>
        </p:nvSpPr>
        <p:spPr/>
        <p:txBody>
          <a:bodyPr>
            <a:normAutofit/>
          </a:bodyPr>
          <a:lstStyle/>
          <a:p>
            <a:r>
              <a:rPr lang="en-GB" sz="4400" dirty="0"/>
              <a:t>IECEE</a:t>
            </a:r>
          </a:p>
        </p:txBody>
      </p:sp>
    </p:spTree>
    <p:extLst>
      <p:ext uri="{BB962C8B-B14F-4D97-AF65-F5344CB8AC3E}">
        <p14:creationId xmlns:p14="http://schemas.microsoft.com/office/powerpoint/2010/main" val="461664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86694" y="568548"/>
            <a:ext cx="8718997" cy="646331"/>
          </a:xfrm>
          <a:prstGeom prst="rect">
            <a:avLst/>
          </a:prstGeom>
          <a:noFill/>
        </p:spPr>
        <p:txBody>
          <a:bodyPr wrap="square" rtlCol="0">
            <a:spAutoFit/>
          </a:bodyPr>
          <a:lstStyle/>
          <a:p>
            <a:r>
              <a:rPr lang="en-GB" sz="3600" dirty="0">
                <a:solidFill>
                  <a:srgbClr val="005AA1"/>
                </a:solidFill>
                <a:latin typeface="Arial" panose="020B0604020202020204" pitchFamily="34" charset="0"/>
                <a:cs typeface="Arial" panose="020B0604020202020204" pitchFamily="34" charset="0"/>
              </a:rPr>
              <a:t>How do </a:t>
            </a:r>
            <a:r>
              <a:rPr lang="en-GB" sz="3600" u="sng" dirty="0">
                <a:solidFill>
                  <a:srgbClr val="005AA1"/>
                </a:solidFill>
                <a:latin typeface="Arial" panose="020B0604020202020204" pitchFamily="34" charset="0"/>
                <a:cs typeface="Arial" panose="020B0604020202020204" pitchFamily="34" charset="0"/>
              </a:rPr>
              <a:t>retailers</a:t>
            </a:r>
          </a:p>
        </p:txBody>
      </p:sp>
      <p:sp>
        <p:nvSpPr>
          <p:cNvPr id="8" name="TextBox 7"/>
          <p:cNvSpPr txBox="1"/>
          <p:nvPr/>
        </p:nvSpPr>
        <p:spPr>
          <a:xfrm>
            <a:off x="4751099" y="1081556"/>
            <a:ext cx="6954593" cy="646331"/>
          </a:xfrm>
          <a:prstGeom prst="rect">
            <a:avLst/>
          </a:prstGeom>
          <a:noFill/>
        </p:spPr>
        <p:txBody>
          <a:bodyPr wrap="square" rtlCol="0">
            <a:spAutoFit/>
          </a:bodyPr>
          <a:lstStyle/>
          <a:p>
            <a:r>
              <a:rPr lang="en-GB" sz="3600">
                <a:solidFill>
                  <a:srgbClr val="005AA1"/>
                </a:solidFill>
                <a:latin typeface="Arial" panose="020B0604020202020204" pitchFamily="34" charset="0"/>
                <a:cs typeface="Arial" panose="020B0604020202020204" pitchFamily="34" charset="0"/>
              </a:rPr>
              <a:t>make purchasing decisions ?</a:t>
            </a:r>
          </a:p>
        </p:txBody>
      </p:sp>
      <p:sp>
        <p:nvSpPr>
          <p:cNvPr id="10" name="TextBox 9"/>
          <p:cNvSpPr txBox="1"/>
          <p:nvPr/>
        </p:nvSpPr>
        <p:spPr>
          <a:xfrm>
            <a:off x="5801690" y="2727907"/>
            <a:ext cx="5904000" cy="584775"/>
          </a:xfrm>
          <a:prstGeom prst="rect">
            <a:avLst/>
          </a:prstGeom>
          <a:noFill/>
        </p:spPr>
        <p:txBody>
          <a:bodyPr wrap="square" rtlCol="0">
            <a:spAutoFit/>
          </a:bodyPr>
          <a:lstStyle/>
          <a:p>
            <a:pPr marL="571500" indent="-571500">
              <a:buFont typeface="Arial" panose="020B0604020202020204" pitchFamily="34" charset="0"/>
              <a:buChar char="•"/>
            </a:pPr>
            <a:r>
              <a:rPr lang="en-GB" sz="3200">
                <a:solidFill>
                  <a:schemeClr val="tx1">
                    <a:lumMod val="65000"/>
                    <a:lumOff val="35000"/>
                  </a:schemeClr>
                </a:solidFill>
                <a:latin typeface="Arial" panose="020B0604020202020204" pitchFamily="34" charset="0"/>
                <a:cs typeface="Arial" panose="020B0604020202020204" pitchFamily="34" charset="0"/>
              </a:rPr>
              <a:t>Suppliers they know</a:t>
            </a:r>
          </a:p>
        </p:txBody>
      </p:sp>
      <p:sp>
        <p:nvSpPr>
          <p:cNvPr id="11" name="TextBox 10"/>
          <p:cNvSpPr txBox="1"/>
          <p:nvPr/>
        </p:nvSpPr>
        <p:spPr>
          <a:xfrm>
            <a:off x="5801690" y="3794706"/>
            <a:ext cx="5904000" cy="584775"/>
          </a:xfrm>
          <a:prstGeom prst="rect">
            <a:avLst/>
          </a:prstGeom>
          <a:noFill/>
        </p:spPr>
        <p:txBody>
          <a:bodyPr wrap="square" rtlCol="0">
            <a:spAutoFit/>
          </a:bodyPr>
          <a:lstStyle/>
          <a:p>
            <a:pPr marL="571500" indent="-571500">
              <a:buFont typeface="Arial" panose="020B0604020202020204" pitchFamily="34" charset="0"/>
              <a:buChar char="•"/>
            </a:pPr>
            <a:r>
              <a:rPr lang="en-GB" sz="3200">
                <a:solidFill>
                  <a:schemeClr val="tx1">
                    <a:lumMod val="65000"/>
                    <a:lumOff val="35000"/>
                  </a:schemeClr>
                </a:solidFill>
                <a:latin typeface="Arial" panose="020B0604020202020204" pitchFamily="34" charset="0"/>
                <a:cs typeface="Arial" panose="020B0604020202020204" pitchFamily="34" charset="0"/>
              </a:rPr>
              <a:t>Suppliers they audited</a:t>
            </a:r>
          </a:p>
        </p:txBody>
      </p:sp>
      <p:sp>
        <p:nvSpPr>
          <p:cNvPr id="15" name="TextBox 14"/>
          <p:cNvSpPr txBox="1"/>
          <p:nvPr/>
        </p:nvSpPr>
        <p:spPr>
          <a:xfrm>
            <a:off x="5801690" y="4855964"/>
            <a:ext cx="5904000" cy="584775"/>
          </a:xfrm>
          <a:prstGeom prst="rect">
            <a:avLst/>
          </a:prstGeom>
          <a:noFill/>
        </p:spPr>
        <p:txBody>
          <a:bodyPr wrap="square" rtlCol="0">
            <a:spAutoFit/>
          </a:bodyPr>
          <a:lstStyle/>
          <a:p>
            <a:pPr marL="571500" indent="-571500">
              <a:buFont typeface="Arial" panose="020B0604020202020204" pitchFamily="34" charset="0"/>
              <a:buChar char="•"/>
            </a:pPr>
            <a:r>
              <a:rPr lang="en-GB" sz="3200">
                <a:solidFill>
                  <a:schemeClr val="tx1">
                    <a:lumMod val="65000"/>
                    <a:lumOff val="35000"/>
                  </a:schemeClr>
                </a:solidFill>
                <a:latin typeface="Arial" panose="020B0604020202020204" pitchFamily="34" charset="0"/>
                <a:cs typeface="Arial" panose="020B0604020202020204" pitchFamily="34" charset="0"/>
              </a:rPr>
              <a:t>Trusted advice</a:t>
            </a:r>
          </a:p>
        </p:txBody>
      </p:sp>
      <p:sp>
        <p:nvSpPr>
          <p:cNvPr id="16" name="TextBox 15"/>
          <p:cNvSpPr txBox="1"/>
          <p:nvPr/>
        </p:nvSpPr>
        <p:spPr>
          <a:xfrm>
            <a:off x="7889690" y="3189400"/>
            <a:ext cx="3816000" cy="584775"/>
          </a:xfrm>
          <a:prstGeom prst="rect">
            <a:avLst/>
          </a:prstGeom>
          <a:noFill/>
        </p:spPr>
        <p:txBody>
          <a:bodyPr wrap="square"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rPr>
              <a:t>and trust</a:t>
            </a:r>
          </a:p>
        </p:txBody>
      </p:sp>
      <p:sp>
        <p:nvSpPr>
          <p:cNvPr id="17" name="TextBox 16"/>
          <p:cNvSpPr txBox="1"/>
          <p:nvPr/>
        </p:nvSpPr>
        <p:spPr>
          <a:xfrm>
            <a:off x="6377690" y="5304579"/>
            <a:ext cx="5328000" cy="584775"/>
          </a:xfrm>
          <a:prstGeom prst="rect">
            <a:avLst/>
          </a:prstGeom>
          <a:noFill/>
        </p:spPr>
        <p:txBody>
          <a:bodyPr wrap="square"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3</a:t>
            </a:r>
            <a:r>
              <a:rPr lang="en-GB" sz="3200" baseline="300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rd</a:t>
            </a:r>
            <a:r>
              <a:rPr lang="en-GB" sz="3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party audits</a:t>
            </a:r>
            <a:endParaRPr lang="en-GB" sz="3200">
              <a:solidFill>
                <a:schemeClr val="tx1">
                  <a:lumMod val="65000"/>
                  <a:lumOff val="35000"/>
                </a:schemeClr>
              </a:solidFill>
              <a:latin typeface="Arial" panose="020B0604020202020204" pitchFamily="34" charset="0"/>
              <a:cs typeface="Arial" panose="020B0604020202020204" pitchFamily="34" charset="0"/>
            </a:endParaRPr>
          </a:p>
        </p:txBody>
      </p:sp>
      <p:sp>
        <p:nvSpPr>
          <p:cNvPr id="18" name="TextBox 17"/>
          <p:cNvSpPr txBox="1"/>
          <p:nvPr/>
        </p:nvSpPr>
        <p:spPr>
          <a:xfrm>
            <a:off x="6377690" y="5740315"/>
            <a:ext cx="5328000" cy="584775"/>
          </a:xfrm>
          <a:prstGeom prst="rect">
            <a:avLst/>
          </a:prstGeom>
          <a:noFill/>
        </p:spPr>
        <p:txBody>
          <a:bodyPr wrap="square"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certification</a:t>
            </a:r>
            <a:endParaRPr lang="en-GB" sz="3200">
              <a:solidFill>
                <a:schemeClr val="tx1">
                  <a:lumMod val="65000"/>
                  <a:lumOff val="35000"/>
                </a:schemeClr>
              </a:solidFill>
              <a:latin typeface="Arial" panose="020B0604020202020204" pitchFamily="34" charset="0"/>
              <a:cs typeface="Arial" panose="020B0604020202020204" pitchFamily="34" charset="0"/>
            </a:endParaRPr>
          </a:p>
        </p:txBody>
      </p:sp>
      <p:pic>
        <p:nvPicPr>
          <p:cNvPr id="20" name="Picture 2" descr="https://programsuccess.files.wordpress.com/2011/06/decision-making.jpg?w=630"/>
          <p:cNvPicPr>
            <a:picLocks noChangeAspect="1" noChangeArrowheads="1"/>
          </p:cNvPicPr>
          <p:nvPr/>
        </p:nvPicPr>
        <p:blipFill>
          <a:blip r:embed="rId3">
            <a:clrChange>
              <a:clrFrom>
                <a:srgbClr val="FFFCF3"/>
              </a:clrFrom>
              <a:clrTo>
                <a:srgbClr val="FFFCF3">
                  <a:alpha val="0"/>
                </a:srgbClr>
              </a:clrTo>
            </a:clrChange>
            <a:extLst>
              <a:ext uri="{28A0092B-C50C-407E-A947-70E740481C1C}">
                <a14:useLocalDpi xmlns:a14="http://schemas.microsoft.com/office/drawing/2010/main" val="0"/>
              </a:ext>
            </a:extLst>
          </a:blip>
          <a:srcRect/>
          <a:stretch>
            <a:fillRect/>
          </a:stretch>
        </p:blipFill>
        <p:spPr bwMode="auto">
          <a:xfrm>
            <a:off x="1524000" y="2205698"/>
            <a:ext cx="3783836" cy="3013416"/>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7889690" y="4244625"/>
            <a:ext cx="3816000" cy="584775"/>
          </a:xfrm>
          <a:prstGeom prst="rect">
            <a:avLst/>
          </a:prstGeom>
          <a:noFill/>
        </p:spPr>
        <p:txBody>
          <a:bodyPr wrap="square"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rPr>
              <a:t>themselves</a:t>
            </a:r>
          </a:p>
        </p:txBody>
      </p:sp>
      <p:sp>
        <p:nvSpPr>
          <p:cNvPr id="26" name="TextBox 25">
            <a:extLst>
              <a:ext uri="{FF2B5EF4-FFF2-40B4-BE49-F238E27FC236}">
                <a16:creationId xmlns:a16="http://schemas.microsoft.com/office/drawing/2014/main" id="{3237816D-208C-4799-8241-7C48E3719BAD}"/>
              </a:ext>
            </a:extLst>
          </p:cNvPr>
          <p:cNvSpPr txBox="1"/>
          <p:nvPr/>
        </p:nvSpPr>
        <p:spPr>
          <a:xfrm>
            <a:off x="5190590" y="1905804"/>
            <a:ext cx="6515100" cy="646331"/>
          </a:xfrm>
          <a:prstGeom prst="rect">
            <a:avLst/>
          </a:prstGeom>
          <a:noFill/>
        </p:spPr>
        <p:txBody>
          <a:bodyPr wrap="square" rtlCol="0">
            <a:spAutoFit/>
          </a:bodyPr>
          <a:lstStyle/>
          <a:p>
            <a:r>
              <a:rPr lang="en-GB" sz="3600">
                <a:solidFill>
                  <a:srgbClr val="005AA1"/>
                </a:solidFill>
                <a:latin typeface="Arial" panose="020B0604020202020204" pitchFamily="34" charset="0"/>
                <a:cs typeface="Arial" panose="020B0604020202020204" pitchFamily="34" charset="0"/>
                <a:sym typeface="Wingdings" panose="05000000000000000000" pitchFamily="2" charset="2"/>
              </a:rPr>
              <a:t> </a:t>
            </a:r>
            <a:r>
              <a:rPr lang="en-GB" sz="3600">
                <a:solidFill>
                  <a:srgbClr val="005AA1"/>
                </a:solidFill>
                <a:latin typeface="Arial" panose="020B0604020202020204" pitchFamily="34" charset="0"/>
                <a:cs typeface="Arial" panose="020B0604020202020204" pitchFamily="34" charset="0"/>
              </a:rPr>
              <a:t>Based on confidence</a:t>
            </a:r>
          </a:p>
        </p:txBody>
      </p:sp>
    </p:spTree>
    <p:extLst>
      <p:ext uri="{BB962C8B-B14F-4D97-AF65-F5344CB8AC3E}">
        <p14:creationId xmlns:p14="http://schemas.microsoft.com/office/powerpoint/2010/main" val="1415136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6" grpId="0"/>
      <p:bldP spid="17" grpId="0"/>
      <p:bldP spid="18" grpId="0"/>
      <p:bldP spid="14"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2075EFB-9ED3-41E7-ADD0-7265A48DDD27}"/>
              </a:ext>
            </a:extLst>
          </p:cNvPr>
          <p:cNvSpPr txBox="1"/>
          <p:nvPr/>
        </p:nvSpPr>
        <p:spPr>
          <a:xfrm>
            <a:off x="1447800" y="1255141"/>
            <a:ext cx="9144000" cy="461665"/>
          </a:xfrm>
          <a:prstGeom prst="rect">
            <a:avLst/>
          </a:prstGeom>
          <a:noFill/>
        </p:spPr>
        <p:txBody>
          <a:bodyPr wrap="square" rIns="0" rtlCol="0">
            <a:spAutoFit/>
          </a:bodyPr>
          <a:lstStyle/>
          <a:p>
            <a:r>
              <a:rPr lang="en-US" sz="2400" b="1" dirty="0">
                <a:solidFill>
                  <a:srgbClr val="005AA1"/>
                </a:solidFill>
                <a:latin typeface="+mj-lt"/>
              </a:rPr>
              <a:t>Certified equipment scheme  </a:t>
            </a:r>
            <a:r>
              <a:rPr lang="en-US" sz="2000" dirty="0">
                <a:solidFill>
                  <a:schemeClr val="tx1">
                    <a:lumMod val="65000"/>
                    <a:lumOff val="35000"/>
                  </a:schemeClr>
                </a:solidFill>
                <a:latin typeface="Arial" panose="020B0604020202020204" pitchFamily="34" charset="0"/>
                <a:cs typeface="Arial" panose="020B0604020202020204" pitchFamily="34" charset="0"/>
              </a:rPr>
              <a:t>(Type 5 Certification)</a:t>
            </a:r>
            <a:endParaRPr lang="en-GB" sz="3200" dirty="0">
              <a:solidFill>
                <a:srgbClr val="005AA1"/>
              </a:solidFill>
              <a:latin typeface="Arial Black" panose="020B0A04020102020204" pitchFamily="34" charset="0"/>
            </a:endParaRPr>
          </a:p>
        </p:txBody>
      </p:sp>
      <p:grpSp>
        <p:nvGrpSpPr>
          <p:cNvPr id="4" name="Group 3">
            <a:extLst>
              <a:ext uri="{FF2B5EF4-FFF2-40B4-BE49-F238E27FC236}">
                <a16:creationId xmlns:a16="http://schemas.microsoft.com/office/drawing/2014/main" id="{B06D8169-5E33-4179-AD9A-1D7C9ACE3D8F}"/>
              </a:ext>
            </a:extLst>
          </p:cNvPr>
          <p:cNvGrpSpPr/>
          <p:nvPr/>
        </p:nvGrpSpPr>
        <p:grpSpPr>
          <a:xfrm>
            <a:off x="3814861" y="2020110"/>
            <a:ext cx="7536311" cy="4837890"/>
            <a:chOff x="1558413" y="1628468"/>
            <a:chExt cx="6268064" cy="5148633"/>
          </a:xfrm>
        </p:grpSpPr>
        <p:grpSp>
          <p:nvGrpSpPr>
            <p:cNvPr id="5" name="Group 4">
              <a:extLst>
                <a:ext uri="{FF2B5EF4-FFF2-40B4-BE49-F238E27FC236}">
                  <a16:creationId xmlns:a16="http://schemas.microsoft.com/office/drawing/2014/main" id="{86B76CFF-D6E8-4F81-8B0B-FEF50A0C6D24}"/>
                </a:ext>
              </a:extLst>
            </p:cNvPr>
            <p:cNvGrpSpPr/>
            <p:nvPr/>
          </p:nvGrpSpPr>
          <p:grpSpPr>
            <a:xfrm>
              <a:off x="1558413" y="1628468"/>
              <a:ext cx="1976284" cy="3391207"/>
              <a:chOff x="2625213" y="1666568"/>
              <a:chExt cx="1976284" cy="3642031"/>
            </a:xfrm>
          </p:grpSpPr>
          <p:sp>
            <p:nvSpPr>
              <p:cNvPr id="56" name="Rounded Rectangle 40">
                <a:extLst>
                  <a:ext uri="{FF2B5EF4-FFF2-40B4-BE49-F238E27FC236}">
                    <a16:creationId xmlns:a16="http://schemas.microsoft.com/office/drawing/2014/main" id="{0E263F39-7BBF-4372-AFAC-08A6C0E7FAE3}"/>
                  </a:ext>
                </a:extLst>
              </p:cNvPr>
              <p:cNvSpPr/>
              <p:nvPr/>
            </p:nvSpPr>
            <p:spPr>
              <a:xfrm>
                <a:off x="2625213" y="1666568"/>
                <a:ext cx="1976284" cy="3642031"/>
              </a:xfrm>
              <a:prstGeom prst="roundRect">
                <a:avLst>
                  <a:gd name="adj" fmla="val 928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TextBox 56">
                <a:extLst>
                  <a:ext uri="{FF2B5EF4-FFF2-40B4-BE49-F238E27FC236}">
                    <a16:creationId xmlns:a16="http://schemas.microsoft.com/office/drawing/2014/main" id="{D1BEE968-EF64-4245-8D47-E8DFC5398764}"/>
                  </a:ext>
                </a:extLst>
              </p:cNvPr>
              <p:cNvSpPr txBox="1"/>
              <p:nvPr/>
            </p:nvSpPr>
            <p:spPr>
              <a:xfrm>
                <a:off x="2664543" y="1676400"/>
                <a:ext cx="1902542" cy="694136"/>
              </a:xfrm>
              <a:prstGeom prst="rect">
                <a:avLst/>
              </a:prstGeom>
              <a:noFill/>
            </p:spPr>
            <p:txBody>
              <a:bodyPr wrap="square" rtlCol="0">
                <a:spAutoFit/>
              </a:bodyPr>
              <a:lstStyle/>
              <a:p>
                <a:pPr algn="ctr"/>
                <a:r>
                  <a:rPr lang="en-US">
                    <a:solidFill>
                      <a:schemeClr val="tx1">
                        <a:lumMod val="65000"/>
                        <a:lumOff val="35000"/>
                      </a:schemeClr>
                    </a:solidFill>
                  </a:rPr>
                  <a:t>Ex equipment Manufacturer</a:t>
                </a:r>
                <a:endParaRPr lang="en-GB">
                  <a:solidFill>
                    <a:schemeClr val="tx1">
                      <a:lumMod val="65000"/>
                      <a:lumOff val="35000"/>
                    </a:schemeClr>
                  </a:solidFill>
                </a:endParaRPr>
              </a:p>
            </p:txBody>
          </p:sp>
        </p:grpSp>
        <p:grpSp>
          <p:nvGrpSpPr>
            <p:cNvPr id="6" name="Group 5">
              <a:extLst>
                <a:ext uri="{FF2B5EF4-FFF2-40B4-BE49-F238E27FC236}">
                  <a16:creationId xmlns:a16="http://schemas.microsoft.com/office/drawing/2014/main" id="{8625450C-9C13-4B58-950A-7A05552570CD}"/>
                </a:ext>
              </a:extLst>
            </p:cNvPr>
            <p:cNvGrpSpPr/>
            <p:nvPr/>
          </p:nvGrpSpPr>
          <p:grpSpPr>
            <a:xfrm>
              <a:off x="1676400" y="2324100"/>
              <a:ext cx="1752599" cy="722671"/>
              <a:chOff x="2743200" y="2344994"/>
              <a:chExt cx="1752599" cy="722671"/>
            </a:xfrm>
          </p:grpSpPr>
          <p:sp>
            <p:nvSpPr>
              <p:cNvPr id="54" name="TextBox 53">
                <a:extLst>
                  <a:ext uri="{FF2B5EF4-FFF2-40B4-BE49-F238E27FC236}">
                    <a16:creationId xmlns:a16="http://schemas.microsoft.com/office/drawing/2014/main" id="{39EF6328-756A-4BD7-854F-9B602185B478}"/>
                  </a:ext>
                </a:extLst>
              </p:cNvPr>
              <p:cNvSpPr txBox="1"/>
              <p:nvPr/>
            </p:nvSpPr>
            <p:spPr>
              <a:xfrm>
                <a:off x="2772697" y="2374491"/>
                <a:ext cx="1637070" cy="646331"/>
              </a:xfrm>
              <a:prstGeom prst="rect">
                <a:avLst/>
              </a:prstGeom>
              <a:noFill/>
            </p:spPr>
            <p:txBody>
              <a:bodyPr wrap="square" lIns="0" rIns="0" rtlCol="0">
                <a:spAutoFit/>
              </a:bodyPr>
              <a:lstStyle/>
              <a:p>
                <a:pPr algn="ctr"/>
                <a:r>
                  <a:rPr lang="en-US">
                    <a:solidFill>
                      <a:schemeClr val="tx1">
                        <a:lumMod val="65000"/>
                        <a:lumOff val="35000"/>
                      </a:schemeClr>
                    </a:solidFill>
                  </a:rPr>
                  <a:t>Documents</a:t>
                </a:r>
              </a:p>
              <a:p>
                <a:pPr algn="ctr"/>
                <a:r>
                  <a:rPr lang="en-US">
                    <a:solidFill>
                      <a:schemeClr val="tx1">
                        <a:lumMod val="65000"/>
                        <a:lumOff val="35000"/>
                      </a:schemeClr>
                    </a:solidFill>
                  </a:rPr>
                  <a:t>Ex features</a:t>
                </a:r>
                <a:endParaRPr lang="en-GB">
                  <a:solidFill>
                    <a:schemeClr val="tx1">
                      <a:lumMod val="65000"/>
                      <a:lumOff val="35000"/>
                    </a:schemeClr>
                  </a:solidFill>
                </a:endParaRPr>
              </a:p>
            </p:txBody>
          </p:sp>
          <p:sp>
            <p:nvSpPr>
              <p:cNvPr id="55" name="Rectangle 54">
                <a:extLst>
                  <a:ext uri="{FF2B5EF4-FFF2-40B4-BE49-F238E27FC236}">
                    <a16:creationId xmlns:a16="http://schemas.microsoft.com/office/drawing/2014/main" id="{B478CB22-5CB0-4044-8FF8-6FAE139620E7}"/>
                  </a:ext>
                </a:extLst>
              </p:cNvPr>
              <p:cNvSpPr/>
              <p:nvPr/>
            </p:nvSpPr>
            <p:spPr>
              <a:xfrm>
                <a:off x="2743200" y="2344994"/>
                <a:ext cx="1752599" cy="7226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a:extLst>
                <a:ext uri="{FF2B5EF4-FFF2-40B4-BE49-F238E27FC236}">
                  <a16:creationId xmlns:a16="http://schemas.microsoft.com/office/drawing/2014/main" id="{4DBA58D9-F071-4A42-A50D-0D31CD032855}"/>
                </a:ext>
              </a:extLst>
            </p:cNvPr>
            <p:cNvGrpSpPr/>
            <p:nvPr/>
          </p:nvGrpSpPr>
          <p:grpSpPr>
            <a:xfrm>
              <a:off x="4141839" y="2324100"/>
              <a:ext cx="1514166" cy="722671"/>
              <a:chOff x="5019370" y="2040193"/>
              <a:chExt cx="1514166" cy="722671"/>
            </a:xfrm>
          </p:grpSpPr>
          <p:sp>
            <p:nvSpPr>
              <p:cNvPr id="52" name="TextBox 51">
                <a:extLst>
                  <a:ext uri="{FF2B5EF4-FFF2-40B4-BE49-F238E27FC236}">
                    <a16:creationId xmlns:a16="http://schemas.microsoft.com/office/drawing/2014/main" id="{B11FD8E2-F83A-4E80-AEB3-D6B7682BD608}"/>
                  </a:ext>
                </a:extLst>
              </p:cNvPr>
              <p:cNvSpPr txBox="1"/>
              <p:nvPr/>
            </p:nvSpPr>
            <p:spPr>
              <a:xfrm>
                <a:off x="5019370" y="2054942"/>
                <a:ext cx="1514166" cy="646331"/>
              </a:xfrm>
              <a:prstGeom prst="rect">
                <a:avLst/>
              </a:prstGeom>
              <a:noFill/>
            </p:spPr>
            <p:txBody>
              <a:bodyPr wrap="square" rtlCol="0">
                <a:spAutoFit/>
              </a:bodyPr>
              <a:lstStyle/>
              <a:p>
                <a:pPr algn="ctr"/>
                <a:r>
                  <a:rPr lang="en-US">
                    <a:solidFill>
                      <a:schemeClr val="tx1">
                        <a:lumMod val="65000"/>
                        <a:lumOff val="35000"/>
                      </a:schemeClr>
                    </a:solidFill>
                  </a:rPr>
                  <a:t>Process application</a:t>
                </a:r>
                <a:endParaRPr lang="en-GB">
                  <a:solidFill>
                    <a:schemeClr val="tx1">
                      <a:lumMod val="65000"/>
                      <a:lumOff val="35000"/>
                    </a:schemeClr>
                  </a:solidFill>
                </a:endParaRPr>
              </a:p>
            </p:txBody>
          </p:sp>
          <p:sp>
            <p:nvSpPr>
              <p:cNvPr id="53" name="Rectangle 52">
                <a:extLst>
                  <a:ext uri="{FF2B5EF4-FFF2-40B4-BE49-F238E27FC236}">
                    <a16:creationId xmlns:a16="http://schemas.microsoft.com/office/drawing/2014/main" id="{2B9B6FAC-5E8F-40A5-9396-8E3A66633291}"/>
                  </a:ext>
                </a:extLst>
              </p:cNvPr>
              <p:cNvSpPr/>
              <p:nvPr/>
            </p:nvSpPr>
            <p:spPr>
              <a:xfrm>
                <a:off x="5074171" y="2040193"/>
                <a:ext cx="1400371" cy="7226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7">
              <a:extLst>
                <a:ext uri="{FF2B5EF4-FFF2-40B4-BE49-F238E27FC236}">
                  <a16:creationId xmlns:a16="http://schemas.microsoft.com/office/drawing/2014/main" id="{A3505DF6-43E1-4D3F-B3AB-9F01F7D9B955}"/>
                </a:ext>
              </a:extLst>
            </p:cNvPr>
            <p:cNvGrpSpPr/>
            <p:nvPr/>
          </p:nvGrpSpPr>
          <p:grpSpPr>
            <a:xfrm>
              <a:off x="6383593" y="2324100"/>
              <a:ext cx="1317522" cy="1219992"/>
              <a:chOff x="7433187" y="2025446"/>
              <a:chExt cx="1317522" cy="1219992"/>
            </a:xfrm>
          </p:grpSpPr>
          <p:sp>
            <p:nvSpPr>
              <p:cNvPr id="50" name="TextBox 49">
                <a:extLst>
                  <a:ext uri="{FF2B5EF4-FFF2-40B4-BE49-F238E27FC236}">
                    <a16:creationId xmlns:a16="http://schemas.microsoft.com/office/drawing/2014/main" id="{4327CD38-FA9B-432B-98AD-D1A34B67646E}"/>
                  </a:ext>
                </a:extLst>
              </p:cNvPr>
              <p:cNvSpPr txBox="1"/>
              <p:nvPr/>
            </p:nvSpPr>
            <p:spPr>
              <a:xfrm>
                <a:off x="7447936" y="2045109"/>
                <a:ext cx="1288025" cy="1200329"/>
              </a:xfrm>
              <a:prstGeom prst="rect">
                <a:avLst/>
              </a:prstGeom>
              <a:noFill/>
            </p:spPr>
            <p:txBody>
              <a:bodyPr wrap="square" rtlCol="0">
                <a:spAutoFit/>
              </a:bodyPr>
              <a:lstStyle/>
              <a:p>
                <a:pPr algn="ctr"/>
                <a:r>
                  <a:rPr lang="en-US">
                    <a:solidFill>
                      <a:schemeClr val="tx1">
                        <a:lumMod val="65000"/>
                        <a:lumOff val="35000"/>
                      </a:schemeClr>
                    </a:solidFill>
                  </a:rPr>
                  <a:t>Document review &amp; product</a:t>
                </a:r>
              </a:p>
              <a:p>
                <a:pPr algn="ctr"/>
                <a:r>
                  <a:rPr lang="en-US">
                    <a:solidFill>
                      <a:schemeClr val="tx1">
                        <a:lumMod val="65000"/>
                        <a:lumOff val="35000"/>
                      </a:schemeClr>
                    </a:solidFill>
                  </a:rPr>
                  <a:t>testing</a:t>
                </a:r>
                <a:endParaRPr lang="en-GB">
                  <a:solidFill>
                    <a:schemeClr val="tx1">
                      <a:lumMod val="65000"/>
                      <a:lumOff val="35000"/>
                    </a:schemeClr>
                  </a:solidFill>
                </a:endParaRPr>
              </a:p>
            </p:txBody>
          </p:sp>
          <p:sp>
            <p:nvSpPr>
              <p:cNvPr id="51" name="Rectangle 50">
                <a:extLst>
                  <a:ext uri="{FF2B5EF4-FFF2-40B4-BE49-F238E27FC236}">
                    <a16:creationId xmlns:a16="http://schemas.microsoft.com/office/drawing/2014/main" id="{7B7D309D-ECE7-4A4E-AF29-7BE504BD2C2C}"/>
                  </a:ext>
                </a:extLst>
              </p:cNvPr>
              <p:cNvSpPr/>
              <p:nvPr/>
            </p:nvSpPr>
            <p:spPr>
              <a:xfrm>
                <a:off x="7433187" y="2025446"/>
                <a:ext cx="1317522" cy="1219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9ECEB222-8211-4040-A9E9-6585CA015E8A}"/>
                </a:ext>
              </a:extLst>
            </p:cNvPr>
            <p:cNvGrpSpPr/>
            <p:nvPr/>
          </p:nvGrpSpPr>
          <p:grpSpPr>
            <a:xfrm>
              <a:off x="4065638" y="1628469"/>
              <a:ext cx="1651819" cy="3362400"/>
              <a:chOff x="5132438" y="1700981"/>
              <a:chExt cx="1651819" cy="2546553"/>
            </a:xfrm>
          </p:grpSpPr>
          <p:sp>
            <p:nvSpPr>
              <p:cNvPr id="48" name="Rounded Rectangle 56">
                <a:extLst>
                  <a:ext uri="{FF2B5EF4-FFF2-40B4-BE49-F238E27FC236}">
                    <a16:creationId xmlns:a16="http://schemas.microsoft.com/office/drawing/2014/main" id="{45C356DA-3317-4384-8BAD-42D28CC8CC5E}"/>
                  </a:ext>
                </a:extLst>
              </p:cNvPr>
              <p:cNvSpPr/>
              <p:nvPr/>
            </p:nvSpPr>
            <p:spPr>
              <a:xfrm>
                <a:off x="5132438" y="1700981"/>
                <a:ext cx="1651819" cy="2546553"/>
              </a:xfrm>
              <a:prstGeom prst="roundRect">
                <a:avLst>
                  <a:gd name="adj" fmla="val 928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TextBox 48">
                <a:extLst>
                  <a:ext uri="{FF2B5EF4-FFF2-40B4-BE49-F238E27FC236}">
                    <a16:creationId xmlns:a16="http://schemas.microsoft.com/office/drawing/2014/main" id="{2F430D6A-042A-4B2A-8273-4D3E91D6CE36}"/>
                  </a:ext>
                </a:extLst>
              </p:cNvPr>
              <p:cNvSpPr txBox="1"/>
              <p:nvPr/>
            </p:nvSpPr>
            <p:spPr>
              <a:xfrm>
                <a:off x="5353664" y="1740310"/>
                <a:ext cx="1238866" cy="279718"/>
              </a:xfrm>
              <a:prstGeom prst="rect">
                <a:avLst/>
              </a:prstGeom>
              <a:noFill/>
            </p:spPr>
            <p:txBody>
              <a:bodyPr wrap="square" rtlCol="0">
                <a:spAutoFit/>
              </a:bodyPr>
              <a:lstStyle/>
              <a:p>
                <a:pPr algn="ctr"/>
                <a:r>
                  <a:rPr lang="en-US" err="1">
                    <a:solidFill>
                      <a:schemeClr val="tx1">
                        <a:lumMod val="65000"/>
                        <a:lumOff val="35000"/>
                      </a:schemeClr>
                    </a:solidFill>
                  </a:rPr>
                  <a:t>ExCB</a:t>
                </a:r>
                <a:endParaRPr lang="en-GB">
                  <a:solidFill>
                    <a:schemeClr val="tx1">
                      <a:lumMod val="65000"/>
                      <a:lumOff val="35000"/>
                    </a:schemeClr>
                  </a:solidFill>
                </a:endParaRPr>
              </a:p>
            </p:txBody>
          </p:sp>
        </p:grpSp>
        <p:grpSp>
          <p:nvGrpSpPr>
            <p:cNvPr id="10" name="Group 9">
              <a:extLst>
                <a:ext uri="{FF2B5EF4-FFF2-40B4-BE49-F238E27FC236}">
                  <a16:creationId xmlns:a16="http://schemas.microsoft.com/office/drawing/2014/main" id="{4A8AFAB3-DC65-483A-8D0F-E6352EACDDD3}"/>
                </a:ext>
              </a:extLst>
            </p:cNvPr>
            <p:cNvGrpSpPr/>
            <p:nvPr/>
          </p:nvGrpSpPr>
          <p:grpSpPr>
            <a:xfrm>
              <a:off x="6218903" y="1628469"/>
              <a:ext cx="1607574" cy="3375331"/>
              <a:chOff x="7285703" y="1691149"/>
              <a:chExt cx="1607574" cy="3375331"/>
            </a:xfrm>
          </p:grpSpPr>
          <p:sp>
            <p:nvSpPr>
              <p:cNvPr id="46" name="Rounded Rectangle 59">
                <a:extLst>
                  <a:ext uri="{FF2B5EF4-FFF2-40B4-BE49-F238E27FC236}">
                    <a16:creationId xmlns:a16="http://schemas.microsoft.com/office/drawing/2014/main" id="{8C21653C-494A-49DC-A037-6EBF661E2425}"/>
                  </a:ext>
                </a:extLst>
              </p:cNvPr>
              <p:cNvSpPr/>
              <p:nvPr/>
            </p:nvSpPr>
            <p:spPr>
              <a:xfrm>
                <a:off x="7285703" y="1691149"/>
                <a:ext cx="1607574" cy="3375331"/>
              </a:xfrm>
              <a:prstGeom prst="roundRect">
                <a:avLst>
                  <a:gd name="adj" fmla="val 691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TextBox 46">
                <a:extLst>
                  <a:ext uri="{FF2B5EF4-FFF2-40B4-BE49-F238E27FC236}">
                    <a16:creationId xmlns:a16="http://schemas.microsoft.com/office/drawing/2014/main" id="{4FF0A9F8-B09A-4445-BD45-C39589C4F27C}"/>
                  </a:ext>
                </a:extLst>
              </p:cNvPr>
              <p:cNvSpPr txBox="1"/>
              <p:nvPr/>
            </p:nvSpPr>
            <p:spPr>
              <a:xfrm>
                <a:off x="7482348" y="1789471"/>
                <a:ext cx="1238866" cy="369332"/>
              </a:xfrm>
              <a:prstGeom prst="rect">
                <a:avLst/>
              </a:prstGeom>
              <a:noFill/>
            </p:spPr>
            <p:txBody>
              <a:bodyPr wrap="square" rtlCol="0">
                <a:spAutoFit/>
              </a:bodyPr>
              <a:lstStyle/>
              <a:p>
                <a:pPr algn="ctr"/>
                <a:r>
                  <a:rPr lang="en-US" err="1">
                    <a:solidFill>
                      <a:schemeClr val="tx1">
                        <a:lumMod val="65000"/>
                        <a:lumOff val="35000"/>
                      </a:schemeClr>
                    </a:solidFill>
                  </a:rPr>
                  <a:t>ExTL</a:t>
                </a:r>
                <a:endParaRPr lang="en-GB">
                  <a:solidFill>
                    <a:schemeClr val="tx1">
                      <a:lumMod val="65000"/>
                      <a:lumOff val="35000"/>
                    </a:schemeClr>
                  </a:solidFill>
                </a:endParaRPr>
              </a:p>
            </p:txBody>
          </p:sp>
        </p:grpSp>
        <p:cxnSp>
          <p:nvCxnSpPr>
            <p:cNvPr id="11" name="Straight Arrow Connector 10">
              <a:extLst>
                <a:ext uri="{FF2B5EF4-FFF2-40B4-BE49-F238E27FC236}">
                  <a16:creationId xmlns:a16="http://schemas.microsoft.com/office/drawing/2014/main" id="{5BA661E5-2C86-43EE-BFDB-552D35D0B2D2}"/>
                </a:ext>
              </a:extLst>
            </p:cNvPr>
            <p:cNvCxnSpPr>
              <a:cxnSpLocks/>
              <a:stCxn id="55" idx="3"/>
              <a:endCxn id="53" idx="1"/>
            </p:cNvCxnSpPr>
            <p:nvPr/>
          </p:nvCxnSpPr>
          <p:spPr>
            <a:xfrm>
              <a:off x="3428999" y="2685436"/>
              <a:ext cx="767641" cy="0"/>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4ECF3F00-99CE-4667-91B2-A5BC860EFBFC}"/>
                </a:ext>
              </a:extLst>
            </p:cNvPr>
            <p:cNvCxnSpPr>
              <a:cxnSpLocks/>
              <a:stCxn id="53" idx="3"/>
            </p:cNvCxnSpPr>
            <p:nvPr/>
          </p:nvCxnSpPr>
          <p:spPr>
            <a:xfrm>
              <a:off x="5597011" y="2685436"/>
              <a:ext cx="784739" cy="614"/>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B3C23F46-1944-412A-BA89-BBE8266A00B5}"/>
                </a:ext>
              </a:extLst>
            </p:cNvPr>
            <p:cNvGrpSpPr/>
            <p:nvPr/>
          </p:nvGrpSpPr>
          <p:grpSpPr>
            <a:xfrm>
              <a:off x="6373691" y="4301986"/>
              <a:ext cx="1317523" cy="615553"/>
              <a:chOff x="7433187" y="2089354"/>
              <a:chExt cx="1317523" cy="615553"/>
            </a:xfrm>
          </p:grpSpPr>
          <p:sp>
            <p:nvSpPr>
              <p:cNvPr id="44" name="TextBox 43">
                <a:extLst>
                  <a:ext uri="{FF2B5EF4-FFF2-40B4-BE49-F238E27FC236}">
                    <a16:creationId xmlns:a16="http://schemas.microsoft.com/office/drawing/2014/main" id="{30B3DF6D-DAFE-4295-BEAB-C7EE668C1242}"/>
                  </a:ext>
                </a:extLst>
              </p:cNvPr>
              <p:cNvSpPr txBox="1"/>
              <p:nvPr/>
            </p:nvSpPr>
            <p:spPr>
              <a:xfrm>
                <a:off x="7462685" y="2089354"/>
                <a:ext cx="1288025" cy="615553"/>
              </a:xfrm>
              <a:prstGeom prst="rect">
                <a:avLst/>
              </a:prstGeom>
              <a:noFill/>
            </p:spPr>
            <p:txBody>
              <a:bodyPr wrap="square" lIns="0" rIns="0" rtlCol="0">
                <a:spAutoFit/>
              </a:bodyPr>
              <a:lstStyle/>
              <a:p>
                <a:pPr algn="ctr"/>
                <a:r>
                  <a:rPr lang="en-US" err="1">
                    <a:solidFill>
                      <a:schemeClr val="tx1">
                        <a:lumMod val="65000"/>
                        <a:lumOff val="35000"/>
                      </a:schemeClr>
                    </a:solidFill>
                  </a:rPr>
                  <a:t>ExTR</a:t>
                </a:r>
                <a:endParaRPr lang="en-US">
                  <a:solidFill>
                    <a:schemeClr val="tx1">
                      <a:lumMod val="65000"/>
                      <a:lumOff val="35000"/>
                    </a:schemeClr>
                  </a:solidFill>
                </a:endParaRPr>
              </a:p>
              <a:p>
                <a:pPr algn="ctr"/>
                <a:r>
                  <a:rPr lang="en-US" sz="1600">
                    <a:solidFill>
                      <a:schemeClr val="tx1">
                        <a:lumMod val="65000"/>
                        <a:lumOff val="35000"/>
                      </a:schemeClr>
                    </a:solidFill>
                  </a:rPr>
                  <a:t>(test report)</a:t>
                </a:r>
                <a:endParaRPr lang="en-GB" sz="1600">
                  <a:solidFill>
                    <a:schemeClr val="tx1">
                      <a:lumMod val="65000"/>
                      <a:lumOff val="35000"/>
                    </a:schemeClr>
                  </a:solidFill>
                </a:endParaRPr>
              </a:p>
            </p:txBody>
          </p:sp>
          <p:sp>
            <p:nvSpPr>
              <p:cNvPr id="45" name="Rectangle 44">
                <a:extLst>
                  <a:ext uri="{FF2B5EF4-FFF2-40B4-BE49-F238E27FC236}">
                    <a16:creationId xmlns:a16="http://schemas.microsoft.com/office/drawing/2014/main" id="{53FFEA3E-489F-468A-9BF5-03A65ABEBA36}"/>
                  </a:ext>
                </a:extLst>
              </p:cNvPr>
              <p:cNvSpPr/>
              <p:nvPr/>
            </p:nvSpPr>
            <p:spPr>
              <a:xfrm>
                <a:off x="7433187" y="2106754"/>
                <a:ext cx="1317522" cy="596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14" name="Straight Arrow Connector 13">
              <a:extLst>
                <a:ext uri="{FF2B5EF4-FFF2-40B4-BE49-F238E27FC236}">
                  <a16:creationId xmlns:a16="http://schemas.microsoft.com/office/drawing/2014/main" id="{663484AC-851F-4E27-A59F-E9B91A68ABA6}"/>
                </a:ext>
              </a:extLst>
            </p:cNvPr>
            <p:cNvCxnSpPr>
              <a:stCxn id="51" idx="2"/>
              <a:endCxn id="45" idx="0"/>
            </p:cNvCxnSpPr>
            <p:nvPr/>
          </p:nvCxnSpPr>
          <p:spPr>
            <a:xfrm flipH="1">
              <a:off x="7032452" y="3543300"/>
              <a:ext cx="9902" cy="776086"/>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DF1EB0F-92CF-4F1E-8F0E-566B3A840E7C}"/>
                </a:ext>
              </a:extLst>
            </p:cNvPr>
            <p:cNvGrpSpPr/>
            <p:nvPr/>
          </p:nvGrpSpPr>
          <p:grpSpPr>
            <a:xfrm>
              <a:off x="1666800" y="3106145"/>
              <a:ext cx="1760220" cy="399054"/>
              <a:chOff x="2723483" y="2511927"/>
              <a:chExt cx="1760220" cy="614398"/>
            </a:xfrm>
          </p:grpSpPr>
          <p:sp>
            <p:nvSpPr>
              <p:cNvPr id="42" name="TextBox 41">
                <a:extLst>
                  <a:ext uri="{FF2B5EF4-FFF2-40B4-BE49-F238E27FC236}">
                    <a16:creationId xmlns:a16="http://schemas.microsoft.com/office/drawing/2014/main" id="{A76FA865-8B52-4A8E-9D71-01B0EBFBB685}"/>
                  </a:ext>
                </a:extLst>
              </p:cNvPr>
              <p:cNvSpPr txBox="1"/>
              <p:nvPr/>
            </p:nvSpPr>
            <p:spPr>
              <a:xfrm>
                <a:off x="2798097" y="2535757"/>
                <a:ext cx="1637070" cy="568637"/>
              </a:xfrm>
              <a:prstGeom prst="rect">
                <a:avLst/>
              </a:prstGeom>
              <a:noFill/>
            </p:spPr>
            <p:txBody>
              <a:bodyPr wrap="square" lIns="0" rIns="0" rtlCol="0">
                <a:spAutoFit/>
              </a:bodyPr>
              <a:lstStyle/>
              <a:p>
                <a:pPr algn="ctr"/>
                <a:r>
                  <a:rPr lang="en-US" dirty="0">
                    <a:solidFill>
                      <a:schemeClr val="tx1">
                        <a:lumMod val="65000"/>
                        <a:lumOff val="35000"/>
                      </a:schemeClr>
                    </a:solidFill>
                  </a:rPr>
                  <a:t>Sample product</a:t>
                </a:r>
                <a:endParaRPr lang="en-GB" dirty="0">
                  <a:solidFill>
                    <a:schemeClr val="tx1">
                      <a:lumMod val="65000"/>
                      <a:lumOff val="35000"/>
                    </a:schemeClr>
                  </a:solidFill>
                </a:endParaRPr>
              </a:p>
            </p:txBody>
          </p:sp>
          <p:sp>
            <p:nvSpPr>
              <p:cNvPr id="43" name="Rectangle 42">
                <a:extLst>
                  <a:ext uri="{FF2B5EF4-FFF2-40B4-BE49-F238E27FC236}">
                    <a16:creationId xmlns:a16="http://schemas.microsoft.com/office/drawing/2014/main" id="{604B79A2-9A4B-42D2-90C7-9A8F65D09EAB}"/>
                  </a:ext>
                </a:extLst>
              </p:cNvPr>
              <p:cNvSpPr/>
              <p:nvPr/>
            </p:nvSpPr>
            <p:spPr>
              <a:xfrm>
                <a:off x="2723483" y="2511927"/>
                <a:ext cx="1760220" cy="61439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16" name="Straight Arrow Connector 15">
              <a:extLst>
                <a:ext uri="{FF2B5EF4-FFF2-40B4-BE49-F238E27FC236}">
                  <a16:creationId xmlns:a16="http://schemas.microsoft.com/office/drawing/2014/main" id="{8F9E787D-5990-4AA5-8096-FFA8ADD2C97F}"/>
                </a:ext>
              </a:extLst>
            </p:cNvPr>
            <p:cNvCxnSpPr>
              <a:cxnSpLocks/>
              <a:stCxn id="43" idx="3"/>
            </p:cNvCxnSpPr>
            <p:nvPr/>
          </p:nvCxnSpPr>
          <p:spPr>
            <a:xfrm flipV="1">
              <a:off x="3427020" y="2870200"/>
              <a:ext cx="814780" cy="435472"/>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381EB30D-BB61-4E7C-BF7A-E35B59A85C22}"/>
                </a:ext>
              </a:extLst>
            </p:cNvPr>
            <p:cNvGrpSpPr/>
            <p:nvPr/>
          </p:nvGrpSpPr>
          <p:grpSpPr>
            <a:xfrm>
              <a:off x="4200831" y="4286597"/>
              <a:ext cx="1408882" cy="587395"/>
              <a:chOff x="5225844" y="3282336"/>
              <a:chExt cx="1408882" cy="587395"/>
            </a:xfrm>
          </p:grpSpPr>
          <p:sp>
            <p:nvSpPr>
              <p:cNvPr id="40" name="TextBox 39">
                <a:extLst>
                  <a:ext uri="{FF2B5EF4-FFF2-40B4-BE49-F238E27FC236}">
                    <a16:creationId xmlns:a16="http://schemas.microsoft.com/office/drawing/2014/main" id="{DAC92212-AC07-4F2D-A183-8C84482F1648}"/>
                  </a:ext>
                </a:extLst>
              </p:cNvPr>
              <p:cNvSpPr txBox="1"/>
              <p:nvPr/>
            </p:nvSpPr>
            <p:spPr>
              <a:xfrm>
                <a:off x="5248377" y="3282336"/>
                <a:ext cx="1386349" cy="584775"/>
              </a:xfrm>
              <a:prstGeom prst="rect">
                <a:avLst/>
              </a:prstGeom>
              <a:noFill/>
            </p:spPr>
            <p:txBody>
              <a:bodyPr wrap="square" rtlCol="0">
                <a:spAutoFit/>
              </a:bodyPr>
              <a:lstStyle/>
              <a:p>
                <a:pPr algn="ctr"/>
                <a:r>
                  <a:rPr lang="en-US" sz="1600" err="1">
                    <a:solidFill>
                      <a:schemeClr val="tx1">
                        <a:lumMod val="65000"/>
                        <a:lumOff val="35000"/>
                      </a:schemeClr>
                    </a:solidFill>
                  </a:rPr>
                  <a:t>ExTR</a:t>
                </a:r>
                <a:r>
                  <a:rPr lang="en-US" sz="1600">
                    <a:solidFill>
                      <a:schemeClr val="tx1">
                        <a:lumMod val="65000"/>
                        <a:lumOff val="35000"/>
                      </a:schemeClr>
                    </a:solidFill>
                  </a:rPr>
                  <a:t> + QAR</a:t>
                </a:r>
              </a:p>
              <a:p>
                <a:pPr algn="ctr"/>
                <a:r>
                  <a:rPr lang="en-US" sz="1600">
                    <a:solidFill>
                      <a:schemeClr val="tx1">
                        <a:lumMod val="65000"/>
                        <a:lumOff val="35000"/>
                      </a:schemeClr>
                    </a:solidFill>
                  </a:rPr>
                  <a:t>= </a:t>
                </a:r>
                <a:r>
                  <a:rPr lang="en-US" sz="1600" err="1">
                    <a:solidFill>
                      <a:schemeClr val="tx1">
                        <a:lumMod val="65000"/>
                        <a:lumOff val="35000"/>
                      </a:schemeClr>
                    </a:solidFill>
                  </a:rPr>
                  <a:t>CoC</a:t>
                </a:r>
                <a:endParaRPr lang="en-GB" sz="1600">
                  <a:solidFill>
                    <a:schemeClr val="tx1">
                      <a:lumMod val="65000"/>
                      <a:lumOff val="35000"/>
                    </a:schemeClr>
                  </a:solidFill>
                </a:endParaRPr>
              </a:p>
            </p:txBody>
          </p:sp>
          <p:sp>
            <p:nvSpPr>
              <p:cNvPr id="41" name="Rectangle 40">
                <a:extLst>
                  <a:ext uri="{FF2B5EF4-FFF2-40B4-BE49-F238E27FC236}">
                    <a16:creationId xmlns:a16="http://schemas.microsoft.com/office/drawing/2014/main" id="{C8A639D8-7AC2-4509-81A1-B2106518A317}"/>
                  </a:ext>
                </a:extLst>
              </p:cNvPr>
              <p:cNvSpPr/>
              <p:nvPr/>
            </p:nvSpPr>
            <p:spPr>
              <a:xfrm>
                <a:off x="5225844" y="3286821"/>
                <a:ext cx="1396181" cy="5829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18" name="Straight Arrow Connector 17">
              <a:extLst>
                <a:ext uri="{FF2B5EF4-FFF2-40B4-BE49-F238E27FC236}">
                  <a16:creationId xmlns:a16="http://schemas.microsoft.com/office/drawing/2014/main" id="{D2250B0C-62FC-4462-921B-AAE979A6BC54}"/>
                </a:ext>
              </a:extLst>
            </p:cNvPr>
            <p:cNvCxnSpPr>
              <a:stCxn id="45" idx="1"/>
              <a:endCxn id="41" idx="3"/>
            </p:cNvCxnSpPr>
            <p:nvPr/>
          </p:nvCxnSpPr>
          <p:spPr>
            <a:xfrm flipH="1" flipV="1">
              <a:off x="5597012" y="4582537"/>
              <a:ext cx="776679" cy="35299"/>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F1DC8F81-8160-48C5-99CC-4F415630F251}"/>
                </a:ext>
              </a:extLst>
            </p:cNvPr>
            <p:cNvGrpSpPr/>
            <p:nvPr/>
          </p:nvGrpSpPr>
          <p:grpSpPr>
            <a:xfrm>
              <a:off x="1810842" y="4276050"/>
              <a:ext cx="1396182" cy="667425"/>
              <a:chOff x="5225844" y="3056911"/>
              <a:chExt cx="1396182" cy="667425"/>
            </a:xfrm>
          </p:grpSpPr>
          <p:sp>
            <p:nvSpPr>
              <p:cNvPr id="38" name="TextBox 37">
                <a:extLst>
                  <a:ext uri="{FF2B5EF4-FFF2-40B4-BE49-F238E27FC236}">
                    <a16:creationId xmlns:a16="http://schemas.microsoft.com/office/drawing/2014/main" id="{45227268-6C41-4B25-8066-2D56005F245D}"/>
                  </a:ext>
                </a:extLst>
              </p:cNvPr>
              <p:cNvSpPr txBox="1"/>
              <p:nvPr/>
            </p:nvSpPr>
            <p:spPr>
              <a:xfrm>
                <a:off x="5235677" y="3056911"/>
                <a:ext cx="1386349" cy="646331"/>
              </a:xfrm>
              <a:prstGeom prst="rect">
                <a:avLst/>
              </a:prstGeom>
              <a:noFill/>
            </p:spPr>
            <p:txBody>
              <a:bodyPr wrap="square" rtlCol="0">
                <a:spAutoFit/>
              </a:bodyPr>
              <a:lstStyle/>
              <a:p>
                <a:pPr algn="ctr"/>
                <a:r>
                  <a:rPr lang="en-US">
                    <a:solidFill>
                      <a:schemeClr val="tx1">
                        <a:lumMod val="65000"/>
                        <a:lumOff val="35000"/>
                      </a:schemeClr>
                    </a:solidFill>
                  </a:rPr>
                  <a:t>Refers to database</a:t>
                </a:r>
                <a:endParaRPr lang="en-GB">
                  <a:solidFill>
                    <a:schemeClr val="tx1">
                      <a:lumMod val="65000"/>
                      <a:lumOff val="35000"/>
                    </a:schemeClr>
                  </a:solidFill>
                </a:endParaRPr>
              </a:p>
            </p:txBody>
          </p:sp>
          <p:sp>
            <p:nvSpPr>
              <p:cNvPr id="39" name="Rectangle 38">
                <a:extLst>
                  <a:ext uri="{FF2B5EF4-FFF2-40B4-BE49-F238E27FC236}">
                    <a16:creationId xmlns:a16="http://schemas.microsoft.com/office/drawing/2014/main" id="{A68BC81D-9F70-4D1E-BD66-211C3172B70D}"/>
                  </a:ext>
                </a:extLst>
              </p:cNvPr>
              <p:cNvSpPr/>
              <p:nvPr/>
            </p:nvSpPr>
            <p:spPr>
              <a:xfrm>
                <a:off x="5225844" y="3086161"/>
                <a:ext cx="1396181" cy="638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 name="Group 19">
              <a:extLst>
                <a:ext uri="{FF2B5EF4-FFF2-40B4-BE49-F238E27FC236}">
                  <a16:creationId xmlns:a16="http://schemas.microsoft.com/office/drawing/2014/main" id="{397A43C2-AC97-4B56-ABBA-078BD7C81E67}"/>
                </a:ext>
              </a:extLst>
            </p:cNvPr>
            <p:cNvGrpSpPr/>
            <p:nvPr/>
          </p:nvGrpSpPr>
          <p:grpSpPr>
            <a:xfrm>
              <a:off x="1666800" y="3578824"/>
              <a:ext cx="1767840" cy="646331"/>
              <a:chOff x="2736183" y="2437991"/>
              <a:chExt cx="1767840" cy="646331"/>
            </a:xfrm>
          </p:grpSpPr>
          <p:sp>
            <p:nvSpPr>
              <p:cNvPr id="36" name="TextBox 35">
                <a:extLst>
                  <a:ext uri="{FF2B5EF4-FFF2-40B4-BE49-F238E27FC236}">
                    <a16:creationId xmlns:a16="http://schemas.microsoft.com/office/drawing/2014/main" id="{FF398547-85C7-440B-BC8D-914C84F26814}"/>
                  </a:ext>
                </a:extLst>
              </p:cNvPr>
              <p:cNvSpPr txBox="1"/>
              <p:nvPr/>
            </p:nvSpPr>
            <p:spPr>
              <a:xfrm>
                <a:off x="2772697" y="2437991"/>
                <a:ext cx="1637070" cy="646331"/>
              </a:xfrm>
              <a:prstGeom prst="rect">
                <a:avLst/>
              </a:prstGeom>
              <a:noFill/>
            </p:spPr>
            <p:txBody>
              <a:bodyPr wrap="square" lIns="0" rIns="0" rtlCol="0">
                <a:spAutoFit/>
              </a:bodyPr>
              <a:lstStyle/>
              <a:p>
                <a:pPr algn="ctr"/>
                <a:r>
                  <a:rPr lang="en-US">
                    <a:solidFill>
                      <a:schemeClr val="tx1">
                        <a:lumMod val="65000"/>
                        <a:lumOff val="35000"/>
                      </a:schemeClr>
                    </a:solidFill>
                  </a:rPr>
                  <a:t>Production </a:t>
                </a:r>
                <a:br>
                  <a:rPr lang="en-US">
                    <a:solidFill>
                      <a:schemeClr val="tx1">
                        <a:lumMod val="65000"/>
                        <a:lumOff val="35000"/>
                      </a:schemeClr>
                    </a:solidFill>
                  </a:rPr>
                </a:br>
                <a:r>
                  <a:rPr lang="en-US">
                    <a:solidFill>
                      <a:schemeClr val="tx1">
                        <a:lumMod val="65000"/>
                        <a:lumOff val="35000"/>
                      </a:schemeClr>
                    </a:solidFill>
                  </a:rPr>
                  <a:t>facility</a:t>
                </a:r>
                <a:endParaRPr lang="en-GB">
                  <a:solidFill>
                    <a:schemeClr val="tx1">
                      <a:lumMod val="65000"/>
                      <a:lumOff val="35000"/>
                    </a:schemeClr>
                  </a:solidFill>
                </a:endParaRPr>
              </a:p>
            </p:txBody>
          </p:sp>
          <p:sp>
            <p:nvSpPr>
              <p:cNvPr id="37" name="Rectangle 36">
                <a:extLst>
                  <a:ext uri="{FF2B5EF4-FFF2-40B4-BE49-F238E27FC236}">
                    <a16:creationId xmlns:a16="http://schemas.microsoft.com/office/drawing/2014/main" id="{CF15B982-E059-43E1-B462-2068C2F2C0D4}"/>
                  </a:ext>
                </a:extLst>
              </p:cNvPr>
              <p:cNvSpPr/>
              <p:nvPr/>
            </p:nvSpPr>
            <p:spPr>
              <a:xfrm>
                <a:off x="2736183" y="2453267"/>
                <a:ext cx="1767840" cy="61439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1" name="Group 20">
              <a:extLst>
                <a:ext uri="{FF2B5EF4-FFF2-40B4-BE49-F238E27FC236}">
                  <a16:creationId xmlns:a16="http://schemas.microsoft.com/office/drawing/2014/main" id="{760C8BB5-B0FB-4782-A9CA-F9E7E440D893}"/>
                </a:ext>
              </a:extLst>
            </p:cNvPr>
            <p:cNvGrpSpPr/>
            <p:nvPr/>
          </p:nvGrpSpPr>
          <p:grpSpPr>
            <a:xfrm>
              <a:off x="4200831" y="3117389"/>
              <a:ext cx="1396182" cy="923330"/>
              <a:chOff x="5225844" y="3028336"/>
              <a:chExt cx="1396182" cy="923330"/>
            </a:xfrm>
          </p:grpSpPr>
          <p:sp>
            <p:nvSpPr>
              <p:cNvPr id="34" name="TextBox 33">
                <a:extLst>
                  <a:ext uri="{FF2B5EF4-FFF2-40B4-BE49-F238E27FC236}">
                    <a16:creationId xmlns:a16="http://schemas.microsoft.com/office/drawing/2014/main" id="{BE902227-092D-4FF1-80F4-0CD0C785DF17}"/>
                  </a:ext>
                </a:extLst>
              </p:cNvPr>
              <p:cNvSpPr txBox="1"/>
              <p:nvPr/>
            </p:nvSpPr>
            <p:spPr>
              <a:xfrm>
                <a:off x="5235677" y="3028336"/>
                <a:ext cx="1386349" cy="923330"/>
              </a:xfrm>
              <a:prstGeom prst="rect">
                <a:avLst/>
              </a:prstGeom>
              <a:noFill/>
            </p:spPr>
            <p:txBody>
              <a:bodyPr wrap="square" lIns="0" rIns="0" rtlCol="0">
                <a:spAutoFit/>
              </a:bodyPr>
              <a:lstStyle/>
              <a:p>
                <a:pPr algn="ctr"/>
                <a:r>
                  <a:rPr lang="en-US">
                    <a:solidFill>
                      <a:schemeClr val="tx1">
                        <a:lumMod val="65000"/>
                        <a:lumOff val="35000"/>
                      </a:schemeClr>
                    </a:solidFill>
                  </a:rPr>
                  <a:t>Factory audit  &amp; inspection</a:t>
                </a:r>
              </a:p>
              <a:p>
                <a:pPr algn="ctr"/>
                <a:r>
                  <a:rPr lang="en-US">
                    <a:solidFill>
                      <a:schemeClr val="tx1">
                        <a:lumMod val="65000"/>
                        <a:lumOff val="35000"/>
                      </a:schemeClr>
                    </a:solidFill>
                  </a:rPr>
                  <a:t>QAR</a:t>
                </a:r>
                <a:endParaRPr lang="en-GB">
                  <a:solidFill>
                    <a:schemeClr val="tx1">
                      <a:lumMod val="65000"/>
                      <a:lumOff val="35000"/>
                    </a:schemeClr>
                  </a:solidFill>
                </a:endParaRPr>
              </a:p>
            </p:txBody>
          </p:sp>
          <p:sp>
            <p:nvSpPr>
              <p:cNvPr id="35" name="Rectangle 34">
                <a:extLst>
                  <a:ext uri="{FF2B5EF4-FFF2-40B4-BE49-F238E27FC236}">
                    <a16:creationId xmlns:a16="http://schemas.microsoft.com/office/drawing/2014/main" id="{A240E1E3-DE8C-47D4-B15F-63C24CE08DED}"/>
                  </a:ext>
                </a:extLst>
              </p:cNvPr>
              <p:cNvSpPr/>
              <p:nvPr/>
            </p:nvSpPr>
            <p:spPr>
              <a:xfrm>
                <a:off x="5225844" y="3062749"/>
                <a:ext cx="1396181" cy="84869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22" name="Straight Arrow Connector 21">
              <a:extLst>
                <a:ext uri="{FF2B5EF4-FFF2-40B4-BE49-F238E27FC236}">
                  <a16:creationId xmlns:a16="http://schemas.microsoft.com/office/drawing/2014/main" id="{CEB50944-8B4F-4CB2-9906-152D601A27C5}"/>
                </a:ext>
              </a:extLst>
            </p:cNvPr>
            <p:cNvCxnSpPr>
              <a:cxnSpLocks/>
              <a:stCxn id="35" idx="1"/>
              <a:endCxn id="37" idx="3"/>
            </p:cNvCxnSpPr>
            <p:nvPr/>
          </p:nvCxnSpPr>
          <p:spPr>
            <a:xfrm flipH="1">
              <a:off x="3434640" y="3576151"/>
              <a:ext cx="766191" cy="325148"/>
            </a:xfrm>
            <a:prstGeom prst="straightConnector1">
              <a:avLst/>
            </a:prstGeom>
            <a:ln w="28575">
              <a:headEnd type="arrow" w="lg" len="lg"/>
              <a:tailEnd type="arrow"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9E451337-E556-4B49-93ED-472C7F2357C0}"/>
                </a:ext>
              </a:extLst>
            </p:cNvPr>
            <p:cNvCxnSpPr>
              <a:stCxn id="35" idx="2"/>
              <a:endCxn id="41" idx="0"/>
            </p:cNvCxnSpPr>
            <p:nvPr/>
          </p:nvCxnSpPr>
          <p:spPr>
            <a:xfrm>
              <a:off x="4898922" y="4000500"/>
              <a:ext cx="0" cy="290582"/>
            </a:xfrm>
            <a:prstGeom prst="straightConnector1">
              <a:avLst/>
            </a:prstGeom>
            <a:ln w="28575">
              <a:tailEnd type="arrow" w="lg" len="lg"/>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7D903A07-2818-412C-8773-162292E2EE97}"/>
                </a:ext>
              </a:extLst>
            </p:cNvPr>
            <p:cNvGrpSpPr/>
            <p:nvPr/>
          </p:nvGrpSpPr>
          <p:grpSpPr>
            <a:xfrm>
              <a:off x="2927746" y="5054240"/>
              <a:ext cx="1651819" cy="1042337"/>
              <a:chOff x="5132438" y="4507563"/>
              <a:chExt cx="1651819" cy="1042337"/>
            </a:xfrm>
          </p:grpSpPr>
          <p:sp>
            <p:nvSpPr>
              <p:cNvPr id="32" name="Rounded Rectangle 105">
                <a:extLst>
                  <a:ext uri="{FF2B5EF4-FFF2-40B4-BE49-F238E27FC236}">
                    <a16:creationId xmlns:a16="http://schemas.microsoft.com/office/drawing/2014/main" id="{5855C5EA-B3F4-4C4F-8752-6F6EA61EE6F9}"/>
                  </a:ext>
                </a:extLst>
              </p:cNvPr>
              <p:cNvSpPr/>
              <p:nvPr/>
            </p:nvSpPr>
            <p:spPr>
              <a:xfrm>
                <a:off x="5132438" y="4508500"/>
                <a:ext cx="1651819" cy="1041400"/>
              </a:xfrm>
              <a:prstGeom prst="roundRect">
                <a:avLst>
                  <a:gd name="adj" fmla="val 92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a:extLst>
                  <a:ext uri="{FF2B5EF4-FFF2-40B4-BE49-F238E27FC236}">
                    <a16:creationId xmlns:a16="http://schemas.microsoft.com/office/drawing/2014/main" id="{9B55651F-5B9A-4F91-AA1B-8B769C5B92BA}"/>
                  </a:ext>
                </a:extLst>
              </p:cNvPr>
              <p:cNvSpPr txBox="1"/>
              <p:nvPr/>
            </p:nvSpPr>
            <p:spPr>
              <a:xfrm>
                <a:off x="5189031" y="4507563"/>
                <a:ext cx="1585732" cy="1031051"/>
              </a:xfrm>
              <a:prstGeom prst="rect">
                <a:avLst/>
              </a:prstGeom>
              <a:noFill/>
            </p:spPr>
            <p:txBody>
              <a:bodyPr wrap="square" lIns="0" rIns="0" rtlCol="0">
                <a:spAutoFit/>
              </a:bodyPr>
              <a:lstStyle/>
              <a:p>
                <a:pPr algn="ctr"/>
                <a:r>
                  <a:rPr lang="en-US">
                    <a:solidFill>
                      <a:schemeClr val="tx1">
                        <a:lumMod val="65000"/>
                        <a:lumOff val="35000"/>
                      </a:schemeClr>
                    </a:solidFill>
                  </a:rPr>
                  <a:t>Country X</a:t>
                </a:r>
              </a:p>
              <a:p>
                <a:pPr algn="ctr"/>
                <a:endParaRPr lang="en-US" sz="900">
                  <a:solidFill>
                    <a:schemeClr val="tx1">
                      <a:lumMod val="65000"/>
                      <a:lumOff val="35000"/>
                    </a:schemeClr>
                  </a:solidFill>
                </a:endParaRPr>
              </a:p>
              <a:p>
                <a:r>
                  <a:rPr lang="en-US" sz="1600" err="1">
                    <a:solidFill>
                      <a:schemeClr val="tx1">
                        <a:lumMod val="65000"/>
                        <a:lumOff val="35000"/>
                      </a:schemeClr>
                    </a:solidFill>
                  </a:rPr>
                  <a:t>ExCB</a:t>
                </a:r>
                <a:r>
                  <a:rPr lang="en-US" sz="1600">
                    <a:solidFill>
                      <a:schemeClr val="tx1">
                        <a:lumMod val="65000"/>
                        <a:lumOff val="35000"/>
                      </a:schemeClr>
                    </a:solidFill>
                  </a:rPr>
                  <a:t> </a:t>
                </a:r>
                <a:r>
                  <a:rPr lang="en-US" sz="1600">
                    <a:solidFill>
                      <a:schemeClr val="tx1">
                        <a:lumMod val="65000"/>
                        <a:lumOff val="35000"/>
                      </a:schemeClr>
                    </a:solidFill>
                    <a:sym typeface="Wingdings" panose="05000000000000000000" pitchFamily="2" charset="2"/>
                  </a:rPr>
                  <a:t> National </a:t>
                </a:r>
              </a:p>
              <a:p>
                <a:r>
                  <a:rPr lang="en-US" sz="1600">
                    <a:solidFill>
                      <a:schemeClr val="tx1">
                        <a:lumMod val="65000"/>
                        <a:lumOff val="35000"/>
                      </a:schemeClr>
                    </a:solidFill>
                    <a:sym typeface="Wingdings" panose="05000000000000000000" pitchFamily="2" charset="2"/>
                  </a:rPr>
                  <a:t>               Mark</a:t>
                </a:r>
                <a:endParaRPr lang="en-GB" sz="1600">
                  <a:solidFill>
                    <a:schemeClr val="tx1">
                      <a:lumMod val="65000"/>
                      <a:lumOff val="35000"/>
                    </a:schemeClr>
                  </a:solidFill>
                </a:endParaRPr>
              </a:p>
            </p:txBody>
          </p:sp>
        </p:grpSp>
        <p:grpSp>
          <p:nvGrpSpPr>
            <p:cNvPr id="25" name="Group 24">
              <a:extLst>
                <a:ext uri="{FF2B5EF4-FFF2-40B4-BE49-F238E27FC236}">
                  <a16:creationId xmlns:a16="http://schemas.microsoft.com/office/drawing/2014/main" id="{0A49F393-2B7C-4810-9584-286CB15B7746}"/>
                </a:ext>
              </a:extLst>
            </p:cNvPr>
            <p:cNvGrpSpPr/>
            <p:nvPr/>
          </p:nvGrpSpPr>
          <p:grpSpPr>
            <a:xfrm>
              <a:off x="3958177" y="5362575"/>
              <a:ext cx="1651819" cy="1042485"/>
              <a:chOff x="5132438" y="4508500"/>
              <a:chExt cx="1651819" cy="1042485"/>
            </a:xfrm>
          </p:grpSpPr>
          <p:sp>
            <p:nvSpPr>
              <p:cNvPr id="30" name="Rounded Rectangle 108">
                <a:extLst>
                  <a:ext uri="{FF2B5EF4-FFF2-40B4-BE49-F238E27FC236}">
                    <a16:creationId xmlns:a16="http://schemas.microsoft.com/office/drawing/2014/main" id="{AF181EDB-3C9B-4D3B-91E3-5C64B287CEF4}"/>
                  </a:ext>
                </a:extLst>
              </p:cNvPr>
              <p:cNvSpPr/>
              <p:nvPr/>
            </p:nvSpPr>
            <p:spPr>
              <a:xfrm>
                <a:off x="5132438" y="4508500"/>
                <a:ext cx="1651819" cy="1041400"/>
              </a:xfrm>
              <a:prstGeom prst="roundRect">
                <a:avLst>
                  <a:gd name="adj" fmla="val 92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C87AEBA3-7D96-407B-9346-6E3662A34F15}"/>
                  </a:ext>
                </a:extLst>
              </p:cNvPr>
              <p:cNvSpPr txBox="1"/>
              <p:nvPr/>
            </p:nvSpPr>
            <p:spPr>
              <a:xfrm>
                <a:off x="5165759" y="4519934"/>
                <a:ext cx="1597306" cy="1031051"/>
              </a:xfrm>
              <a:prstGeom prst="rect">
                <a:avLst/>
              </a:prstGeom>
              <a:noFill/>
            </p:spPr>
            <p:txBody>
              <a:bodyPr wrap="square" lIns="0" rIns="0" rtlCol="0">
                <a:spAutoFit/>
              </a:bodyPr>
              <a:lstStyle/>
              <a:p>
                <a:pPr algn="ctr"/>
                <a:r>
                  <a:rPr lang="en-US">
                    <a:solidFill>
                      <a:schemeClr val="tx1">
                        <a:lumMod val="65000"/>
                        <a:lumOff val="35000"/>
                      </a:schemeClr>
                    </a:solidFill>
                  </a:rPr>
                  <a:t>Country Y</a:t>
                </a:r>
              </a:p>
              <a:p>
                <a:pPr algn="ctr"/>
                <a:endParaRPr lang="en-US" sz="900">
                  <a:solidFill>
                    <a:schemeClr val="tx1">
                      <a:lumMod val="65000"/>
                      <a:lumOff val="35000"/>
                    </a:schemeClr>
                  </a:solidFill>
                </a:endParaRPr>
              </a:p>
              <a:p>
                <a:r>
                  <a:rPr lang="en-US" sz="1600" err="1">
                    <a:solidFill>
                      <a:schemeClr val="tx1">
                        <a:lumMod val="65000"/>
                        <a:lumOff val="35000"/>
                      </a:schemeClr>
                    </a:solidFill>
                  </a:rPr>
                  <a:t>ExCB</a:t>
                </a:r>
                <a:r>
                  <a:rPr lang="en-US" sz="1600">
                    <a:solidFill>
                      <a:schemeClr val="tx1">
                        <a:lumMod val="65000"/>
                        <a:lumOff val="35000"/>
                      </a:schemeClr>
                    </a:solidFill>
                  </a:rPr>
                  <a:t> </a:t>
                </a:r>
                <a:r>
                  <a:rPr lang="en-US" sz="1600">
                    <a:solidFill>
                      <a:schemeClr val="tx1">
                        <a:lumMod val="65000"/>
                        <a:lumOff val="35000"/>
                      </a:schemeClr>
                    </a:solidFill>
                    <a:sym typeface="Wingdings" panose="05000000000000000000" pitchFamily="2" charset="2"/>
                  </a:rPr>
                  <a:t> National</a:t>
                </a:r>
              </a:p>
              <a:p>
                <a:r>
                  <a:rPr lang="en-US" sz="1600">
                    <a:solidFill>
                      <a:schemeClr val="tx1">
                        <a:lumMod val="65000"/>
                        <a:lumOff val="35000"/>
                      </a:schemeClr>
                    </a:solidFill>
                    <a:sym typeface="Wingdings" panose="05000000000000000000" pitchFamily="2" charset="2"/>
                  </a:rPr>
                  <a:t>               M</a:t>
                </a:r>
                <a:r>
                  <a:rPr lang="en-US">
                    <a:solidFill>
                      <a:schemeClr val="tx1">
                        <a:lumMod val="65000"/>
                        <a:lumOff val="35000"/>
                      </a:schemeClr>
                    </a:solidFill>
                    <a:sym typeface="Wingdings" panose="05000000000000000000" pitchFamily="2" charset="2"/>
                  </a:rPr>
                  <a:t>ark</a:t>
                </a:r>
                <a:endParaRPr lang="en-GB">
                  <a:solidFill>
                    <a:schemeClr val="tx1">
                      <a:lumMod val="65000"/>
                      <a:lumOff val="35000"/>
                    </a:schemeClr>
                  </a:solidFill>
                </a:endParaRPr>
              </a:p>
            </p:txBody>
          </p:sp>
        </p:grpSp>
        <p:grpSp>
          <p:nvGrpSpPr>
            <p:cNvPr id="26" name="Group 25">
              <a:extLst>
                <a:ext uri="{FF2B5EF4-FFF2-40B4-BE49-F238E27FC236}">
                  <a16:creationId xmlns:a16="http://schemas.microsoft.com/office/drawing/2014/main" id="{26A7CBB6-9989-4CF1-9002-D36D58E48970}"/>
                </a:ext>
              </a:extLst>
            </p:cNvPr>
            <p:cNvGrpSpPr/>
            <p:nvPr/>
          </p:nvGrpSpPr>
          <p:grpSpPr>
            <a:xfrm>
              <a:off x="5001309" y="5669972"/>
              <a:ext cx="2031142" cy="1107129"/>
              <a:chOff x="5132438" y="4508500"/>
              <a:chExt cx="2031142" cy="1107129"/>
            </a:xfrm>
          </p:grpSpPr>
          <p:sp>
            <p:nvSpPr>
              <p:cNvPr id="28" name="Rounded Rectangle 111">
                <a:extLst>
                  <a:ext uri="{FF2B5EF4-FFF2-40B4-BE49-F238E27FC236}">
                    <a16:creationId xmlns:a16="http://schemas.microsoft.com/office/drawing/2014/main" id="{B7A9E48B-AA7E-417C-BA3B-0DBC0D34D5B8}"/>
                  </a:ext>
                </a:extLst>
              </p:cNvPr>
              <p:cNvSpPr/>
              <p:nvPr/>
            </p:nvSpPr>
            <p:spPr>
              <a:xfrm>
                <a:off x="5132438" y="4508500"/>
                <a:ext cx="1651819" cy="1041400"/>
              </a:xfrm>
              <a:prstGeom prst="roundRect">
                <a:avLst>
                  <a:gd name="adj" fmla="val 92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B065A94A-5544-4BBC-B062-22B94FC237F8}"/>
                  </a:ext>
                </a:extLst>
              </p:cNvPr>
              <p:cNvSpPr txBox="1"/>
              <p:nvPr/>
            </p:nvSpPr>
            <p:spPr>
              <a:xfrm>
                <a:off x="5165634" y="4551106"/>
                <a:ext cx="1997946" cy="1064523"/>
              </a:xfrm>
              <a:prstGeom prst="rect">
                <a:avLst/>
              </a:prstGeom>
              <a:noFill/>
            </p:spPr>
            <p:txBody>
              <a:bodyPr wrap="square" lIns="0" rIns="0" rtlCol="0">
                <a:spAutoFit/>
              </a:bodyPr>
              <a:lstStyle/>
              <a:p>
                <a:pPr algn="ctr"/>
                <a:r>
                  <a:rPr lang="en-US" dirty="0">
                    <a:solidFill>
                      <a:schemeClr val="tx1">
                        <a:lumMod val="65000"/>
                        <a:lumOff val="35000"/>
                      </a:schemeClr>
                    </a:solidFill>
                  </a:rPr>
                  <a:t>Country Z</a:t>
                </a:r>
              </a:p>
              <a:p>
                <a:pPr algn="ctr"/>
                <a:endParaRPr lang="en-US" sz="900" dirty="0">
                  <a:solidFill>
                    <a:schemeClr val="tx1">
                      <a:lumMod val="65000"/>
                      <a:lumOff val="35000"/>
                    </a:schemeClr>
                  </a:solidFill>
                </a:endParaRPr>
              </a:p>
              <a:p>
                <a:r>
                  <a:rPr lang="en-US" sz="1600" dirty="0" err="1">
                    <a:solidFill>
                      <a:schemeClr val="tx1">
                        <a:lumMod val="65000"/>
                        <a:lumOff val="35000"/>
                      </a:schemeClr>
                    </a:solidFill>
                  </a:rPr>
                  <a:t>ExCB</a:t>
                </a:r>
                <a:r>
                  <a:rPr lang="en-US" sz="1600" dirty="0">
                    <a:solidFill>
                      <a:schemeClr val="tx1">
                        <a:lumMod val="65000"/>
                        <a:lumOff val="35000"/>
                      </a:schemeClr>
                    </a:solidFill>
                  </a:rPr>
                  <a:t> </a:t>
                </a:r>
                <a:r>
                  <a:rPr lang="en-US" sz="1600" dirty="0">
                    <a:solidFill>
                      <a:schemeClr val="tx1">
                        <a:lumMod val="65000"/>
                        <a:lumOff val="35000"/>
                      </a:schemeClr>
                    </a:solidFill>
                    <a:sym typeface="Wingdings" panose="05000000000000000000" pitchFamily="2" charset="2"/>
                  </a:rPr>
                  <a:t> National </a:t>
                </a:r>
              </a:p>
              <a:p>
                <a:r>
                  <a:rPr lang="en-US" sz="1600" dirty="0">
                    <a:solidFill>
                      <a:schemeClr val="tx1">
                        <a:lumMod val="65000"/>
                        <a:lumOff val="35000"/>
                      </a:schemeClr>
                    </a:solidFill>
                    <a:sym typeface="Wingdings" panose="05000000000000000000" pitchFamily="2" charset="2"/>
                  </a:rPr>
                  <a:t>               Mark</a:t>
                </a:r>
                <a:endParaRPr lang="en-GB" sz="1600" dirty="0">
                  <a:solidFill>
                    <a:schemeClr val="tx1">
                      <a:lumMod val="65000"/>
                      <a:lumOff val="35000"/>
                    </a:schemeClr>
                  </a:solidFill>
                </a:endParaRPr>
              </a:p>
            </p:txBody>
          </p:sp>
        </p:grpSp>
        <p:sp>
          <p:nvSpPr>
            <p:cNvPr id="27" name="Freeform 66">
              <a:extLst>
                <a:ext uri="{FF2B5EF4-FFF2-40B4-BE49-F238E27FC236}">
                  <a16:creationId xmlns:a16="http://schemas.microsoft.com/office/drawing/2014/main" id="{63749DA4-F62E-46B5-B7CA-65CE3824D7CB}"/>
                </a:ext>
              </a:extLst>
            </p:cNvPr>
            <p:cNvSpPr/>
            <p:nvPr/>
          </p:nvSpPr>
          <p:spPr>
            <a:xfrm>
              <a:off x="3196335" y="4644192"/>
              <a:ext cx="1137465" cy="435808"/>
            </a:xfrm>
            <a:custGeom>
              <a:avLst/>
              <a:gdLst>
                <a:gd name="connsiteX0" fmla="*/ 0 w 1023887"/>
                <a:gd name="connsiteY0" fmla="*/ 0 h 559558"/>
                <a:gd name="connsiteX1" fmla="*/ 1009934 w 1023887"/>
                <a:gd name="connsiteY1" fmla="*/ 150125 h 559558"/>
                <a:gd name="connsiteX2" fmla="*/ 586854 w 1023887"/>
                <a:gd name="connsiteY2" fmla="*/ 327546 h 559558"/>
                <a:gd name="connsiteX3" fmla="*/ 559558 w 1023887"/>
                <a:gd name="connsiteY3" fmla="*/ 559558 h 559558"/>
                <a:gd name="connsiteX0" fmla="*/ 0 w 1023887"/>
                <a:gd name="connsiteY0" fmla="*/ 0 h 559558"/>
                <a:gd name="connsiteX1" fmla="*/ 1009934 w 1023887"/>
                <a:gd name="connsiteY1" fmla="*/ 150125 h 559558"/>
                <a:gd name="connsiteX2" fmla="*/ 586854 w 1023887"/>
                <a:gd name="connsiteY2" fmla="*/ 327546 h 559558"/>
                <a:gd name="connsiteX3" fmla="*/ 559558 w 1023887"/>
                <a:gd name="connsiteY3" fmla="*/ 559558 h 559558"/>
                <a:gd name="connsiteX0" fmla="*/ 0 w 1028578"/>
                <a:gd name="connsiteY0" fmla="*/ 0 h 559558"/>
                <a:gd name="connsiteX1" fmla="*/ 1009934 w 1028578"/>
                <a:gd name="connsiteY1" fmla="*/ 150125 h 559558"/>
                <a:gd name="connsiteX2" fmla="*/ 648767 w 1028578"/>
                <a:gd name="connsiteY2" fmla="*/ 303734 h 559558"/>
                <a:gd name="connsiteX3" fmla="*/ 559558 w 1028578"/>
                <a:gd name="connsiteY3" fmla="*/ 559558 h 559558"/>
                <a:gd name="connsiteX0" fmla="*/ 0 w 1028578"/>
                <a:gd name="connsiteY0" fmla="*/ 0 h 559558"/>
                <a:gd name="connsiteX1" fmla="*/ 1009934 w 1028578"/>
                <a:gd name="connsiteY1" fmla="*/ 150125 h 559558"/>
                <a:gd name="connsiteX2" fmla="*/ 648767 w 1028578"/>
                <a:gd name="connsiteY2" fmla="*/ 303734 h 559558"/>
                <a:gd name="connsiteX3" fmla="*/ 559558 w 1028578"/>
                <a:gd name="connsiteY3" fmla="*/ 559558 h 559558"/>
                <a:gd name="connsiteX0" fmla="*/ 0 w 1042405"/>
                <a:gd name="connsiteY0" fmla="*/ 0 h 559558"/>
                <a:gd name="connsiteX1" fmla="*/ 1024221 w 1042405"/>
                <a:gd name="connsiteY1" fmla="*/ 92975 h 559558"/>
                <a:gd name="connsiteX2" fmla="*/ 648767 w 1042405"/>
                <a:gd name="connsiteY2" fmla="*/ 303734 h 559558"/>
                <a:gd name="connsiteX3" fmla="*/ 559558 w 1042405"/>
                <a:gd name="connsiteY3" fmla="*/ 559558 h 559558"/>
                <a:gd name="connsiteX0" fmla="*/ 0 w 1042405"/>
                <a:gd name="connsiteY0" fmla="*/ 0 h 559558"/>
                <a:gd name="connsiteX1" fmla="*/ 1024221 w 1042405"/>
                <a:gd name="connsiteY1" fmla="*/ 92975 h 559558"/>
                <a:gd name="connsiteX2" fmla="*/ 648767 w 1042405"/>
                <a:gd name="connsiteY2" fmla="*/ 303734 h 559558"/>
                <a:gd name="connsiteX3" fmla="*/ 559558 w 1042405"/>
                <a:gd name="connsiteY3" fmla="*/ 559558 h 559558"/>
                <a:gd name="connsiteX0" fmla="*/ 0 w 1038643"/>
                <a:gd name="connsiteY0" fmla="*/ 0 h 559558"/>
                <a:gd name="connsiteX1" fmla="*/ 1024221 w 1038643"/>
                <a:gd name="connsiteY1" fmla="*/ 92975 h 559558"/>
                <a:gd name="connsiteX2" fmla="*/ 648767 w 1038643"/>
                <a:gd name="connsiteY2" fmla="*/ 303734 h 559558"/>
                <a:gd name="connsiteX3" fmla="*/ 559558 w 1038643"/>
                <a:gd name="connsiteY3" fmla="*/ 559558 h 559558"/>
                <a:gd name="connsiteX0" fmla="*/ 0 w 1038643"/>
                <a:gd name="connsiteY0" fmla="*/ 0 h 559558"/>
                <a:gd name="connsiteX1" fmla="*/ 1024221 w 1038643"/>
                <a:gd name="connsiteY1" fmla="*/ 92975 h 559558"/>
                <a:gd name="connsiteX2" fmla="*/ 648767 w 1038643"/>
                <a:gd name="connsiteY2" fmla="*/ 303734 h 559558"/>
                <a:gd name="connsiteX3" fmla="*/ 559558 w 1038643"/>
                <a:gd name="connsiteY3" fmla="*/ 559558 h 559558"/>
              </a:gdLst>
              <a:ahLst/>
              <a:cxnLst>
                <a:cxn ang="0">
                  <a:pos x="connsiteX0" y="connsiteY0"/>
                </a:cxn>
                <a:cxn ang="0">
                  <a:pos x="connsiteX1" y="connsiteY1"/>
                </a:cxn>
                <a:cxn ang="0">
                  <a:pos x="connsiteX2" y="connsiteY2"/>
                </a:cxn>
                <a:cxn ang="0">
                  <a:pos x="connsiteX3" y="connsiteY3"/>
                </a:cxn>
              </a:cxnLst>
              <a:rect l="l" t="t" r="r" b="b"/>
              <a:pathLst>
                <a:path w="1038643" h="559558">
                  <a:moveTo>
                    <a:pt x="0" y="0"/>
                  </a:moveTo>
                  <a:cubicBezTo>
                    <a:pt x="460824" y="4904"/>
                    <a:pt x="930380" y="4253"/>
                    <a:pt x="1024221" y="92975"/>
                  </a:cubicBezTo>
                  <a:cubicBezTo>
                    <a:pt x="1118062" y="181697"/>
                    <a:pt x="726211" y="225970"/>
                    <a:pt x="648767" y="303734"/>
                  </a:cubicBezTo>
                  <a:cubicBezTo>
                    <a:pt x="571323" y="381498"/>
                    <a:pt x="573775" y="434809"/>
                    <a:pt x="559558" y="559558"/>
                  </a:cubicBezTo>
                </a:path>
              </a:pathLst>
            </a:custGeom>
            <a:ln w="28575">
              <a:tailEnd type="arrow" w="lg" len="lg"/>
            </a:ln>
          </p:spPr>
          <p:style>
            <a:lnRef idx="1">
              <a:schemeClr val="accent1"/>
            </a:lnRef>
            <a:fillRef idx="0">
              <a:schemeClr val="accent1"/>
            </a:fillRef>
            <a:effectRef idx="0">
              <a:schemeClr val="accent1"/>
            </a:effectRef>
            <a:fontRef idx="minor">
              <a:schemeClr val="tx1"/>
            </a:fontRef>
          </p:style>
          <p:txBody>
            <a:bodyPr rtlCol="0" anchor="ct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grpSp>
      <p:pic>
        <p:nvPicPr>
          <p:cNvPr id="58" name="Picture 3" descr="I:\IEC\Communications\E-Learning\M21-IECEx\New folder\Imperial Sugar dust explosion 2008.jpg">
            <a:extLst>
              <a:ext uri="{FF2B5EF4-FFF2-40B4-BE49-F238E27FC236}">
                <a16:creationId xmlns:a16="http://schemas.microsoft.com/office/drawing/2014/main" id="{ED8FA03B-4ABE-4442-8FFB-285E967F5CA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7217" t="3253" r="28913"/>
          <a:stretch/>
        </p:blipFill>
        <p:spPr bwMode="auto">
          <a:xfrm>
            <a:off x="1535109" y="2035084"/>
            <a:ext cx="1962667" cy="3615677"/>
          </a:xfrm>
          <a:prstGeom prst="rect">
            <a:avLst/>
          </a:prstGeom>
          <a:noFill/>
          <a:extLst>
            <a:ext uri="{909E8E84-426E-40DD-AFC4-6F175D3DCCD1}">
              <a14:hiddenFill xmlns:a14="http://schemas.microsoft.com/office/drawing/2010/main">
                <a:solidFill>
                  <a:srgbClr val="FFFFFF"/>
                </a:solidFill>
              </a14:hiddenFill>
            </a:ext>
          </a:extLst>
        </p:spPr>
      </p:pic>
      <p:sp>
        <p:nvSpPr>
          <p:cNvPr id="59" name="Title 58">
            <a:extLst>
              <a:ext uri="{FF2B5EF4-FFF2-40B4-BE49-F238E27FC236}">
                <a16:creationId xmlns:a16="http://schemas.microsoft.com/office/drawing/2014/main" id="{B0120D7F-3E4D-527A-9211-50E33B9AA264}"/>
              </a:ext>
            </a:extLst>
          </p:cNvPr>
          <p:cNvSpPr>
            <a:spLocks noGrp="1"/>
          </p:cNvSpPr>
          <p:nvPr>
            <p:ph type="title"/>
          </p:nvPr>
        </p:nvSpPr>
        <p:spPr/>
        <p:txBody>
          <a:bodyPr>
            <a:normAutofit/>
          </a:bodyPr>
          <a:lstStyle/>
          <a:p>
            <a:r>
              <a:rPr lang="en-GB" sz="4400" dirty="0"/>
              <a:t>IECEx</a:t>
            </a:r>
          </a:p>
        </p:txBody>
      </p:sp>
    </p:spTree>
    <p:extLst>
      <p:ext uri="{BB962C8B-B14F-4D97-AF65-F5344CB8AC3E}">
        <p14:creationId xmlns:p14="http://schemas.microsoft.com/office/powerpoint/2010/main" val="1742123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T:\MARKETING\Images and Photos\Thematic_photos\General concepts\Fotolia_24517595_M (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960"/>
          <a:stretch/>
        </p:blipFill>
        <p:spPr bwMode="auto">
          <a:xfrm>
            <a:off x="1524000" y="1988841"/>
            <a:ext cx="3851920" cy="350678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world passport"/>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20000" contrast="10000"/>
                    </a14:imgEffect>
                  </a14:imgLayer>
                </a14:imgProps>
              </a:ext>
              <a:ext uri="{28A0092B-C50C-407E-A947-70E740481C1C}">
                <a14:useLocalDpi xmlns:a14="http://schemas.microsoft.com/office/drawing/2010/main" val="0"/>
              </a:ext>
            </a:extLst>
          </a:blip>
          <a:srcRect l="18076" t="4733" r="17900" b="4718"/>
          <a:stretch/>
        </p:blipFill>
        <p:spPr bwMode="auto">
          <a:xfrm rot="20813953">
            <a:off x="3827253" y="3812645"/>
            <a:ext cx="1744627" cy="24674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096000" y="1884556"/>
            <a:ext cx="5096107" cy="523220"/>
          </a:xfrm>
          <a:prstGeom prst="rect">
            <a:avLst/>
          </a:prstGeom>
          <a:noFill/>
        </p:spPr>
        <p:txBody>
          <a:bodyPr wrap="square" rtlCol="0">
            <a:spAutoFit/>
          </a:bodyPr>
          <a:lstStyle/>
          <a:p>
            <a:pPr marL="457200" indent="-457200">
              <a:buFont typeface="Arial" panose="020B0604020202020204" pitchFamily="34" charset="0"/>
              <a:buChar char="•"/>
            </a:pPr>
            <a:r>
              <a:rPr lang="en-GB" sz="2800">
                <a:solidFill>
                  <a:schemeClr val="tx1">
                    <a:lumMod val="65000"/>
                    <a:lumOff val="35000"/>
                  </a:schemeClr>
                </a:solidFill>
                <a:latin typeface="Arial" panose="020B0604020202020204" pitchFamily="34" charset="0"/>
                <a:cs typeface="Arial" panose="020B0604020202020204" pitchFamily="34" charset="0"/>
              </a:rPr>
              <a:t>Access to foreign markets</a:t>
            </a:r>
          </a:p>
        </p:txBody>
      </p:sp>
      <p:sp>
        <p:nvSpPr>
          <p:cNvPr id="14" name="TextBox 13"/>
          <p:cNvSpPr txBox="1"/>
          <p:nvPr/>
        </p:nvSpPr>
        <p:spPr>
          <a:xfrm>
            <a:off x="6096000" y="4679795"/>
            <a:ext cx="5096107" cy="523220"/>
          </a:xfrm>
          <a:prstGeom prst="rect">
            <a:avLst/>
          </a:prstGeom>
          <a:noFill/>
        </p:spPr>
        <p:txBody>
          <a:bodyPr wrap="square" rtlCol="0">
            <a:spAutoFit/>
          </a:bodyPr>
          <a:lstStyle/>
          <a:p>
            <a:pPr marL="457200" indent="-457200">
              <a:buFont typeface="Arial" panose="020B0604020202020204" pitchFamily="34" charset="0"/>
              <a:buChar char="•"/>
            </a:pPr>
            <a:r>
              <a:rPr lang="en-GB" sz="2800">
                <a:solidFill>
                  <a:schemeClr val="tx1">
                    <a:lumMod val="65000"/>
                    <a:lumOff val="35000"/>
                  </a:schemeClr>
                </a:solidFill>
                <a:latin typeface="Arial" panose="020B0604020202020204" pitchFamily="34" charset="0"/>
                <a:cs typeface="Arial" panose="020B0604020202020204" pitchFamily="34" charset="0"/>
              </a:rPr>
              <a:t>IEC certificate </a:t>
            </a:r>
          </a:p>
        </p:txBody>
      </p:sp>
      <p:sp>
        <p:nvSpPr>
          <p:cNvPr id="15" name="TextBox 14"/>
          <p:cNvSpPr txBox="1"/>
          <p:nvPr/>
        </p:nvSpPr>
        <p:spPr>
          <a:xfrm>
            <a:off x="6631258" y="5144431"/>
            <a:ext cx="4560849" cy="523220"/>
          </a:xfrm>
          <a:prstGeom prst="rect">
            <a:avLst/>
          </a:prstGeom>
          <a:noFill/>
        </p:spPr>
        <p:txBody>
          <a:bodyPr wrap="square" rtlCol="0">
            <a:spAutoFit/>
          </a:bodyPr>
          <a:lstStyle/>
          <a:p>
            <a:r>
              <a:rPr lang="en-GB" sz="28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en-GB" sz="2800" dirty="0">
                <a:solidFill>
                  <a:schemeClr val="tx1">
                    <a:lumMod val="65000"/>
                    <a:lumOff val="35000"/>
                  </a:schemeClr>
                </a:solidFill>
                <a:latin typeface="Arial" panose="020B0604020202020204" pitchFamily="34" charset="0"/>
                <a:cs typeface="Arial" panose="020B0604020202020204" pitchFamily="34" charset="0"/>
              </a:rPr>
              <a:t>passport to the world</a:t>
            </a:r>
          </a:p>
        </p:txBody>
      </p:sp>
      <p:sp>
        <p:nvSpPr>
          <p:cNvPr id="16" name="TextBox 15"/>
          <p:cNvSpPr txBox="1"/>
          <p:nvPr/>
        </p:nvSpPr>
        <p:spPr>
          <a:xfrm>
            <a:off x="6096000" y="2529045"/>
            <a:ext cx="5096107" cy="954107"/>
          </a:xfrm>
          <a:prstGeom prst="rect">
            <a:avLst/>
          </a:prstGeom>
          <a:noFill/>
        </p:spPr>
        <p:txBody>
          <a:bodyPr wrap="square" rtlCol="0">
            <a:spAutoFit/>
          </a:bodyPr>
          <a:lstStyle/>
          <a:p>
            <a:pPr marL="457200" indent="-457200">
              <a:buFont typeface="Arial" panose="020B0604020202020204" pitchFamily="34" charset="0"/>
              <a:buChar char="•"/>
            </a:pPr>
            <a:r>
              <a:rPr lang="en-GB" sz="2800">
                <a:solidFill>
                  <a:schemeClr val="tx1">
                    <a:lumMod val="65000"/>
                    <a:lumOff val="35000"/>
                  </a:schemeClr>
                </a:solidFill>
                <a:latin typeface="Arial" panose="020B0604020202020204" pitchFamily="34" charset="0"/>
                <a:cs typeface="Arial" panose="020B0604020202020204" pitchFamily="34" charset="0"/>
              </a:rPr>
              <a:t>Testing &amp; certification</a:t>
            </a:r>
            <a:br>
              <a:rPr lang="en-GB" sz="2800">
                <a:solidFill>
                  <a:schemeClr val="tx1">
                    <a:lumMod val="65000"/>
                    <a:lumOff val="35000"/>
                  </a:schemeClr>
                </a:solidFill>
                <a:latin typeface="Arial" panose="020B0604020202020204" pitchFamily="34" charset="0"/>
                <a:cs typeface="Arial" panose="020B0604020202020204" pitchFamily="34" charset="0"/>
              </a:rPr>
            </a:br>
            <a:r>
              <a:rPr lang="en-GB" sz="2800">
                <a:solidFill>
                  <a:schemeClr val="tx1">
                    <a:lumMod val="65000"/>
                    <a:lumOff val="35000"/>
                  </a:schemeClr>
                </a:solidFill>
                <a:latin typeface="Arial" panose="020B0604020202020204" pitchFamily="34" charset="0"/>
                <a:cs typeface="Arial" panose="020B0604020202020204" pitchFamily="34" charset="0"/>
              </a:rPr>
              <a:t>by commercial CABs</a:t>
            </a:r>
          </a:p>
        </p:txBody>
      </p:sp>
      <p:sp>
        <p:nvSpPr>
          <p:cNvPr id="17" name="TextBox 16"/>
          <p:cNvSpPr txBox="1"/>
          <p:nvPr/>
        </p:nvSpPr>
        <p:spPr>
          <a:xfrm>
            <a:off x="6096000" y="3604420"/>
            <a:ext cx="5096107" cy="954107"/>
          </a:xfrm>
          <a:prstGeom prst="rect">
            <a:avLst/>
          </a:prstGeom>
          <a:noFill/>
        </p:spPr>
        <p:txBody>
          <a:bodyPr wrap="square" rtlCol="0">
            <a:spAutoFit/>
          </a:bodyPr>
          <a:lstStyle/>
          <a:p>
            <a:pPr marL="457200" indent="-457200">
              <a:buFont typeface="Arial" panose="020B0604020202020204" pitchFamily="34" charset="0"/>
              <a:buChar char="•"/>
            </a:pPr>
            <a:r>
              <a:rPr lang="en-GB" sz="2800">
                <a:solidFill>
                  <a:schemeClr val="tx1">
                    <a:lumMod val="65000"/>
                    <a:lumOff val="35000"/>
                  </a:schemeClr>
                </a:solidFill>
                <a:latin typeface="Arial" panose="020B0604020202020204" pitchFamily="34" charset="0"/>
                <a:cs typeface="Arial" panose="020B0604020202020204" pitchFamily="34" charset="0"/>
              </a:rPr>
              <a:t>CA results from anywhere</a:t>
            </a:r>
            <a:br>
              <a:rPr lang="en-GB" sz="2800">
                <a:solidFill>
                  <a:schemeClr val="tx1">
                    <a:lumMod val="65000"/>
                    <a:lumOff val="35000"/>
                  </a:schemeClr>
                </a:solidFill>
                <a:latin typeface="Arial" panose="020B0604020202020204" pitchFamily="34" charset="0"/>
                <a:cs typeface="Arial" panose="020B0604020202020204" pitchFamily="34" charset="0"/>
              </a:rPr>
            </a:br>
            <a:r>
              <a:rPr lang="en-GB" sz="2800">
                <a:solidFill>
                  <a:schemeClr val="tx1">
                    <a:lumMod val="65000"/>
                    <a:lumOff val="35000"/>
                  </a:schemeClr>
                </a:solidFill>
                <a:latin typeface="Arial" panose="020B0604020202020204" pitchFamily="34" charset="0"/>
                <a:cs typeface="Arial" panose="020B0604020202020204" pitchFamily="34" charset="0"/>
              </a:rPr>
              <a:t>recognised everywhere</a:t>
            </a:r>
          </a:p>
        </p:txBody>
      </p:sp>
      <p:sp>
        <p:nvSpPr>
          <p:cNvPr id="3" name="Title 2">
            <a:extLst>
              <a:ext uri="{FF2B5EF4-FFF2-40B4-BE49-F238E27FC236}">
                <a16:creationId xmlns:a16="http://schemas.microsoft.com/office/drawing/2014/main" id="{6A964F7C-B118-3355-ADED-9FC548931794}"/>
              </a:ext>
            </a:extLst>
          </p:cNvPr>
          <p:cNvSpPr>
            <a:spLocks noGrp="1"/>
          </p:cNvSpPr>
          <p:nvPr>
            <p:ph type="title"/>
          </p:nvPr>
        </p:nvSpPr>
        <p:spPr/>
        <p:txBody>
          <a:bodyPr>
            <a:normAutofit/>
          </a:bodyPr>
          <a:lstStyle/>
          <a:p>
            <a:r>
              <a:rPr lang="en-GB" sz="4400" dirty="0"/>
              <a:t>IEC Global CA Systems</a:t>
            </a:r>
          </a:p>
        </p:txBody>
      </p:sp>
    </p:spTree>
    <p:extLst>
      <p:ext uri="{BB962C8B-B14F-4D97-AF65-F5344CB8AC3E}">
        <p14:creationId xmlns:p14="http://schemas.microsoft.com/office/powerpoint/2010/main" val="2865982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43D954D6-B869-4CE4-BB2D-126A033F4D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747"/>
          <a:stretch/>
        </p:blipFill>
        <p:spPr>
          <a:xfrm>
            <a:off x="1" y="10"/>
            <a:ext cx="12191999" cy="6857990"/>
          </a:xfrm>
          <a:prstGeom prst="rect">
            <a:avLst/>
          </a:prstGeom>
          <a:noFill/>
        </p:spPr>
      </p:pic>
      <p:sp>
        <p:nvSpPr>
          <p:cNvPr id="2" name="Title 1"/>
          <p:cNvSpPr>
            <a:spLocks noGrp="1"/>
          </p:cNvSpPr>
          <p:nvPr>
            <p:ph type="ctrTitle"/>
          </p:nvPr>
        </p:nvSpPr>
        <p:spPr>
          <a:xfrm>
            <a:off x="7541292" y="4124825"/>
            <a:ext cx="4650708" cy="1460415"/>
          </a:xfrm>
        </p:spPr>
        <p:txBody>
          <a:bodyPr anchor="ctr">
            <a:normAutofit/>
          </a:bodyPr>
          <a:lstStyle/>
          <a:p>
            <a:r>
              <a:rPr lang="en-GB"/>
              <a:t>Thank you for your attention</a:t>
            </a:r>
          </a:p>
        </p:txBody>
      </p:sp>
      <p:sp>
        <p:nvSpPr>
          <p:cNvPr id="7" name="TextBox 6">
            <a:extLst>
              <a:ext uri="{FF2B5EF4-FFF2-40B4-BE49-F238E27FC236}">
                <a16:creationId xmlns:a16="http://schemas.microsoft.com/office/drawing/2014/main" id="{E8E06C23-E8AC-4FEB-8BC3-D9A3824235C0}"/>
              </a:ext>
            </a:extLst>
          </p:cNvPr>
          <p:cNvSpPr txBox="1"/>
          <p:nvPr/>
        </p:nvSpPr>
        <p:spPr>
          <a:xfrm>
            <a:off x="190043" y="5714992"/>
            <a:ext cx="420453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00" cap="none" spc="0" normalizeH="0" baseline="0" noProof="0" dirty="0">
              <a:ln>
                <a:noFill/>
              </a:ln>
              <a:solidFill>
                <a:prstClr val="black">
                  <a:lumMod val="65000"/>
                  <a:lumOff val="35000"/>
                </a:prstClr>
              </a:solidFill>
              <a:effectLst/>
              <a:uLnTx/>
              <a:uFillTx/>
              <a:latin typeface="Roboto" panose="02000000000000000000" pitchFamily="2" charset="0"/>
              <a:ea typeface="Roboto" panose="02000000000000000000" pitchFamily="2" charset="0"/>
              <a:cs typeface="Meiryo" pitchFamily="34" charset="-128"/>
            </a:endParaRPr>
          </a:p>
        </p:txBody>
      </p:sp>
      <p:sp>
        <p:nvSpPr>
          <p:cNvPr id="9" name="TextBox 8">
            <a:extLst>
              <a:ext uri="{FF2B5EF4-FFF2-40B4-BE49-F238E27FC236}">
                <a16:creationId xmlns:a16="http://schemas.microsoft.com/office/drawing/2014/main" id="{F0C7FE26-E53A-4D6A-BA87-6864578A631A}"/>
              </a:ext>
            </a:extLst>
          </p:cNvPr>
          <p:cNvSpPr txBox="1"/>
          <p:nvPr/>
        </p:nvSpPr>
        <p:spPr>
          <a:xfrm>
            <a:off x="6396251" y="5853491"/>
            <a:ext cx="420453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v-SE" b="0" i="0" u="none" strike="noStrike" kern="100" cap="none" spc="0" normalizeH="0" baseline="0" noProof="0" dirty="0">
              <a:ln>
                <a:noFill/>
              </a:ln>
              <a:solidFill>
                <a:prstClr val="black">
                  <a:lumMod val="65000"/>
                  <a:lumOff val="35000"/>
                </a:prstClr>
              </a:solidFill>
              <a:effectLst/>
              <a:uLnTx/>
              <a:uFillTx/>
              <a:latin typeface="Roboto" panose="02000000000000000000" pitchFamily="2" charset="0"/>
              <a:ea typeface="Roboto" panose="02000000000000000000" pitchFamily="2" charset="0"/>
              <a:cs typeface="Meiryo" pitchFamily="34" charset="-128"/>
            </a:endParaRPr>
          </a:p>
        </p:txBody>
      </p:sp>
    </p:spTree>
    <p:extLst>
      <p:ext uri="{BB962C8B-B14F-4D97-AF65-F5344CB8AC3E}">
        <p14:creationId xmlns:p14="http://schemas.microsoft.com/office/powerpoint/2010/main" val="3939769924"/>
      </p:ext>
    </p:extLst>
  </p:cSld>
  <p:clrMapOvr>
    <a:masterClrMapping/>
  </p:clrMapOvr>
  <p:transition spd="slow">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42855" y="527451"/>
            <a:ext cx="8718997" cy="646331"/>
          </a:xfrm>
          <a:prstGeom prst="rect">
            <a:avLst/>
          </a:prstGeom>
          <a:noFill/>
        </p:spPr>
        <p:txBody>
          <a:bodyPr wrap="square" rtlCol="0">
            <a:spAutoFit/>
          </a:bodyPr>
          <a:lstStyle/>
          <a:p>
            <a:r>
              <a:rPr lang="en-GB" sz="3600" dirty="0">
                <a:solidFill>
                  <a:srgbClr val="005AA1"/>
                </a:solidFill>
                <a:latin typeface="Arial" panose="020B0604020202020204" pitchFamily="34" charset="0"/>
                <a:cs typeface="Arial" panose="020B0604020202020204" pitchFamily="34" charset="0"/>
              </a:rPr>
              <a:t>How are </a:t>
            </a:r>
            <a:r>
              <a:rPr lang="en-GB" sz="3600" u="sng" dirty="0">
                <a:solidFill>
                  <a:srgbClr val="005AA1"/>
                </a:solidFill>
                <a:latin typeface="Arial" panose="020B0604020202020204" pitchFamily="34" charset="0"/>
                <a:cs typeface="Arial" panose="020B0604020202020204" pitchFamily="34" charset="0"/>
              </a:rPr>
              <a:t>most</a:t>
            </a:r>
          </a:p>
        </p:txBody>
      </p:sp>
      <p:sp>
        <p:nvSpPr>
          <p:cNvPr id="4" name="TextBox 3"/>
          <p:cNvSpPr txBox="1"/>
          <p:nvPr/>
        </p:nvSpPr>
        <p:spPr>
          <a:xfrm>
            <a:off x="4607260" y="1040459"/>
            <a:ext cx="6954593" cy="646331"/>
          </a:xfrm>
          <a:prstGeom prst="rect">
            <a:avLst/>
          </a:prstGeom>
          <a:noFill/>
        </p:spPr>
        <p:txBody>
          <a:bodyPr wrap="square" rtlCol="0">
            <a:spAutoFit/>
          </a:bodyPr>
          <a:lstStyle/>
          <a:p>
            <a:r>
              <a:rPr lang="en-GB" sz="3600">
                <a:solidFill>
                  <a:srgbClr val="005AA1"/>
                </a:solidFill>
                <a:latin typeface="Arial" panose="020B0604020202020204" pitchFamily="34" charset="0"/>
                <a:cs typeface="Arial" panose="020B0604020202020204" pitchFamily="34" charset="0"/>
              </a:rPr>
              <a:t>purchasing decisions made ?</a:t>
            </a:r>
          </a:p>
        </p:txBody>
      </p:sp>
      <p:sp>
        <p:nvSpPr>
          <p:cNvPr id="7" name="TextBox 6"/>
          <p:cNvSpPr txBox="1"/>
          <p:nvPr/>
        </p:nvSpPr>
        <p:spPr>
          <a:xfrm>
            <a:off x="5657851" y="2686809"/>
            <a:ext cx="5904000" cy="1077218"/>
          </a:xfrm>
          <a:prstGeom prst="rect">
            <a:avLst/>
          </a:prstGeom>
          <a:noFill/>
        </p:spPr>
        <p:txBody>
          <a:bodyPr wrap="square" rtlCol="0">
            <a:spAutoFit/>
          </a:bodyPr>
          <a:lstStyle/>
          <a:p>
            <a:pPr marL="571500" indent="-571500">
              <a:buFont typeface="Arial" panose="020B0604020202020204" pitchFamily="34" charset="0"/>
              <a:buChar char="•"/>
            </a:pPr>
            <a:r>
              <a:rPr lang="en-GB" sz="3200">
                <a:solidFill>
                  <a:schemeClr val="tx1">
                    <a:lumMod val="65000"/>
                    <a:lumOff val="35000"/>
                  </a:schemeClr>
                </a:solidFill>
                <a:latin typeface="Arial" panose="020B0604020202020204" pitchFamily="34" charset="0"/>
                <a:cs typeface="Arial" panose="020B0604020202020204" pitchFamily="34" charset="0"/>
              </a:rPr>
              <a:t>Confidence level needed depends on</a:t>
            </a:r>
          </a:p>
        </p:txBody>
      </p:sp>
      <p:sp>
        <p:nvSpPr>
          <p:cNvPr id="11" name="TextBox 10"/>
          <p:cNvSpPr txBox="1"/>
          <p:nvPr/>
        </p:nvSpPr>
        <p:spPr>
          <a:xfrm>
            <a:off x="6233851" y="3804004"/>
            <a:ext cx="5328000" cy="584775"/>
          </a:xfrm>
          <a:prstGeom prst="rect">
            <a:avLst/>
          </a:prstGeom>
          <a:noFill/>
        </p:spPr>
        <p:txBody>
          <a:bodyPr wrap="square"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quality needed</a:t>
            </a:r>
            <a:endParaRPr lang="en-GB" sz="320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TextBox 11"/>
          <p:cNvSpPr txBox="1"/>
          <p:nvPr/>
        </p:nvSpPr>
        <p:spPr>
          <a:xfrm>
            <a:off x="6233851" y="4351290"/>
            <a:ext cx="5328000" cy="584775"/>
          </a:xfrm>
          <a:prstGeom prst="rect">
            <a:avLst/>
          </a:prstGeom>
          <a:noFill/>
        </p:spPr>
        <p:txBody>
          <a:bodyPr wrap="square"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financial risk</a:t>
            </a:r>
            <a:endParaRPr lang="en-GB" sz="3200">
              <a:solidFill>
                <a:schemeClr val="tx1">
                  <a:lumMod val="65000"/>
                  <a:lumOff val="35000"/>
                </a:schemeClr>
              </a:solidFill>
              <a:latin typeface="Arial" panose="020B0604020202020204" pitchFamily="34" charset="0"/>
              <a:cs typeface="Arial" panose="020B0604020202020204" pitchFamily="34" charset="0"/>
            </a:endParaRPr>
          </a:p>
        </p:txBody>
      </p:sp>
      <p:sp>
        <p:nvSpPr>
          <p:cNvPr id="13" name="TextBox 12"/>
          <p:cNvSpPr txBox="1"/>
          <p:nvPr/>
        </p:nvSpPr>
        <p:spPr>
          <a:xfrm>
            <a:off x="6233851" y="4898577"/>
            <a:ext cx="5328000" cy="584775"/>
          </a:xfrm>
          <a:prstGeom prst="rect">
            <a:avLst/>
          </a:prstGeom>
          <a:noFill/>
        </p:spPr>
        <p:txBody>
          <a:bodyPr wrap="square"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technical risk</a:t>
            </a:r>
            <a:endParaRPr lang="en-GB" sz="3200">
              <a:solidFill>
                <a:schemeClr val="tx1">
                  <a:lumMod val="65000"/>
                  <a:lumOff val="35000"/>
                </a:schemeClr>
              </a:solidFill>
              <a:latin typeface="Arial" panose="020B0604020202020204" pitchFamily="34" charset="0"/>
              <a:cs typeface="Arial" panose="020B0604020202020204" pitchFamily="34" charset="0"/>
            </a:endParaRPr>
          </a:p>
        </p:txBody>
      </p:sp>
      <p:pic>
        <p:nvPicPr>
          <p:cNvPr id="14" name="Picture 2" descr="https://programsuccess.files.wordpress.com/2011/06/decision-making.jpg?w=630"/>
          <p:cNvPicPr>
            <a:picLocks noChangeAspect="1" noChangeArrowheads="1"/>
          </p:cNvPicPr>
          <p:nvPr/>
        </p:nvPicPr>
        <p:blipFill>
          <a:blip r:embed="rId3">
            <a:clrChange>
              <a:clrFrom>
                <a:srgbClr val="FFFCF3"/>
              </a:clrFrom>
              <a:clrTo>
                <a:srgbClr val="FFFCF3">
                  <a:alpha val="0"/>
                </a:srgbClr>
              </a:clrTo>
            </a:clrChange>
            <a:extLst>
              <a:ext uri="{28A0092B-C50C-407E-A947-70E740481C1C}">
                <a14:useLocalDpi xmlns:a14="http://schemas.microsoft.com/office/drawing/2010/main" val="0"/>
              </a:ext>
            </a:extLst>
          </a:blip>
          <a:srcRect/>
          <a:stretch>
            <a:fillRect/>
          </a:stretch>
        </p:blipFill>
        <p:spPr bwMode="auto">
          <a:xfrm>
            <a:off x="1524000" y="2205698"/>
            <a:ext cx="3783836" cy="301341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3C3552F7-906A-445F-A11B-AFB9F05DCA6B}"/>
              </a:ext>
            </a:extLst>
          </p:cNvPr>
          <p:cNvSpPr txBox="1"/>
          <p:nvPr/>
        </p:nvSpPr>
        <p:spPr>
          <a:xfrm>
            <a:off x="5046751" y="1864707"/>
            <a:ext cx="6515100" cy="646331"/>
          </a:xfrm>
          <a:prstGeom prst="rect">
            <a:avLst/>
          </a:prstGeom>
          <a:noFill/>
        </p:spPr>
        <p:txBody>
          <a:bodyPr wrap="square" rtlCol="0">
            <a:spAutoFit/>
          </a:bodyPr>
          <a:lstStyle/>
          <a:p>
            <a:r>
              <a:rPr lang="en-GB" sz="3600">
                <a:solidFill>
                  <a:srgbClr val="005AA1"/>
                </a:solidFill>
                <a:latin typeface="Arial" panose="020B0604020202020204" pitchFamily="34" charset="0"/>
                <a:cs typeface="Arial" panose="020B0604020202020204" pitchFamily="34" charset="0"/>
                <a:sym typeface="Wingdings" panose="05000000000000000000" pitchFamily="2" charset="2"/>
              </a:rPr>
              <a:t> </a:t>
            </a:r>
            <a:r>
              <a:rPr lang="en-GB" sz="3600">
                <a:solidFill>
                  <a:srgbClr val="005AA1"/>
                </a:solidFill>
                <a:latin typeface="Arial" panose="020B0604020202020204" pitchFamily="34" charset="0"/>
                <a:cs typeface="Arial" panose="020B0604020202020204" pitchFamily="34" charset="0"/>
              </a:rPr>
              <a:t>Based on confidence</a:t>
            </a:r>
          </a:p>
        </p:txBody>
      </p:sp>
    </p:spTree>
    <p:extLst>
      <p:ext uri="{BB962C8B-B14F-4D97-AF65-F5344CB8AC3E}">
        <p14:creationId xmlns:p14="http://schemas.microsoft.com/office/powerpoint/2010/main" val="175767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3"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08010" y="1916755"/>
            <a:ext cx="5904000" cy="646331"/>
          </a:xfrm>
          <a:prstGeom prst="rect">
            <a:avLst/>
          </a:prstGeom>
          <a:noFill/>
        </p:spPr>
        <p:txBody>
          <a:bodyPr wrap="square" rtlCol="0">
            <a:spAutoFit/>
          </a:bodyPr>
          <a:lstStyle/>
          <a:p>
            <a:r>
              <a:rPr lang="en-GB" sz="3600" dirty="0">
                <a:solidFill>
                  <a:srgbClr val="005AA1"/>
                </a:solidFill>
                <a:latin typeface="Arial" panose="020B0604020202020204" pitchFamily="34" charset="0"/>
                <a:cs typeface="Arial" panose="020B0604020202020204" pitchFamily="34" charset="0"/>
              </a:rPr>
              <a:t>Quality </a:t>
            </a:r>
          </a:p>
        </p:txBody>
      </p:sp>
      <p:sp>
        <p:nvSpPr>
          <p:cNvPr id="7" name="TextBox 6"/>
          <p:cNvSpPr txBox="1"/>
          <p:nvPr/>
        </p:nvSpPr>
        <p:spPr>
          <a:xfrm>
            <a:off x="6008010" y="2485640"/>
            <a:ext cx="5904000" cy="584775"/>
          </a:xfrm>
          <a:prstGeom prst="rect">
            <a:avLst/>
          </a:prstGeom>
          <a:noFill/>
        </p:spPr>
        <p:txBody>
          <a:bodyPr wrap="square" rtlCol="0">
            <a:spAutoFit/>
          </a:bodyPr>
          <a:lstStyle/>
          <a:p>
            <a:r>
              <a:rPr lang="en-GB" sz="32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International Standards</a:t>
            </a:r>
            <a:endParaRPr lang="en-GB" sz="32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1" name="TextBox 10"/>
          <p:cNvSpPr txBox="1"/>
          <p:nvPr/>
        </p:nvSpPr>
        <p:spPr>
          <a:xfrm>
            <a:off x="1524001" y="331201"/>
            <a:ext cx="9144000" cy="830997"/>
          </a:xfrm>
          <a:prstGeom prst="rect">
            <a:avLst/>
          </a:prstGeom>
          <a:noFill/>
        </p:spPr>
        <p:txBody>
          <a:bodyPr wrap="square" rtlCol="0">
            <a:spAutoFit/>
          </a:bodyPr>
          <a:lstStyle/>
          <a:p>
            <a:pPr algn="ctr"/>
            <a:r>
              <a:rPr lang="en-GB" sz="4800" dirty="0">
                <a:solidFill>
                  <a:srgbClr val="005AA1"/>
                </a:solidFill>
                <a:latin typeface="Arial" panose="020B0604020202020204" pitchFamily="34" charset="0"/>
                <a:cs typeface="Arial" panose="020B0604020202020204" pitchFamily="34" charset="0"/>
              </a:rPr>
              <a:t>Confidence  =  Value</a:t>
            </a:r>
          </a:p>
        </p:txBody>
      </p:sp>
      <p:sp>
        <p:nvSpPr>
          <p:cNvPr id="12" name="TextBox 11"/>
          <p:cNvSpPr txBox="1"/>
          <p:nvPr/>
        </p:nvSpPr>
        <p:spPr>
          <a:xfrm>
            <a:off x="6008010" y="3560331"/>
            <a:ext cx="5904000" cy="646331"/>
          </a:xfrm>
          <a:prstGeom prst="rect">
            <a:avLst/>
          </a:prstGeom>
          <a:noFill/>
        </p:spPr>
        <p:txBody>
          <a:bodyPr wrap="square" rtlCol="0">
            <a:spAutoFit/>
          </a:bodyPr>
          <a:lstStyle/>
          <a:p>
            <a:r>
              <a:rPr lang="en-GB" sz="3600">
                <a:solidFill>
                  <a:srgbClr val="005AA1"/>
                </a:solidFill>
                <a:latin typeface="Arial" panose="020B0604020202020204" pitchFamily="34" charset="0"/>
                <a:cs typeface="Arial" panose="020B0604020202020204" pitchFamily="34" charset="0"/>
              </a:rPr>
              <a:t>Risk</a:t>
            </a:r>
          </a:p>
        </p:txBody>
      </p:sp>
      <p:sp>
        <p:nvSpPr>
          <p:cNvPr id="13" name="TextBox 12"/>
          <p:cNvSpPr txBox="1"/>
          <p:nvPr/>
        </p:nvSpPr>
        <p:spPr>
          <a:xfrm>
            <a:off x="6008010" y="4171418"/>
            <a:ext cx="5904000" cy="584775"/>
          </a:xfrm>
          <a:prstGeom prst="rect">
            <a:avLst/>
          </a:prstGeom>
          <a:noFill/>
        </p:spPr>
        <p:txBody>
          <a:bodyPr wrap="square"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Appropriate level of</a:t>
            </a:r>
            <a:endParaRPr lang="en-GB" sz="3200">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TextBox 13"/>
          <p:cNvSpPr txBox="1"/>
          <p:nvPr/>
        </p:nvSpPr>
        <p:spPr>
          <a:xfrm>
            <a:off x="6453746" y="4717713"/>
            <a:ext cx="5458264" cy="584775"/>
          </a:xfrm>
          <a:prstGeom prst="rect">
            <a:avLst/>
          </a:prstGeom>
          <a:noFill/>
        </p:spPr>
        <p:txBody>
          <a:bodyPr wrap="square" lIns="90000" rIns="0" rtlCol="0">
            <a:spAutoFit/>
          </a:bodyPr>
          <a:lstStyle/>
          <a:p>
            <a:r>
              <a:rPr lang="en-GB" sz="320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Conformity Assessment</a:t>
            </a:r>
            <a:endParaRPr lang="en-GB" sz="3200">
              <a:solidFill>
                <a:schemeClr val="tx1">
                  <a:lumMod val="65000"/>
                  <a:lumOff val="35000"/>
                </a:schemeClr>
              </a:solidFill>
              <a:latin typeface="Arial" panose="020B0604020202020204" pitchFamily="34" charset="0"/>
              <a:cs typeface="Arial" panose="020B0604020202020204" pitchFamily="34" charset="0"/>
            </a:endParaRPr>
          </a:p>
        </p:txBody>
      </p:sp>
      <p:pic>
        <p:nvPicPr>
          <p:cNvPr id="15" name="Picture 3" descr="I:\IEC\Communications\E-Learning\M21-IECEx\New folder\Imperial Sugar dust explosion 200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451" t="1495" r="15844" b="-1"/>
          <a:stretch/>
        </p:blipFill>
        <p:spPr bwMode="auto">
          <a:xfrm>
            <a:off x="1167191" y="1672771"/>
            <a:ext cx="3024554" cy="351245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31781" y="3803451"/>
            <a:ext cx="1817338" cy="2176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393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24234" y="1778621"/>
            <a:ext cx="8754223" cy="584775"/>
          </a:xfrm>
          <a:prstGeom prst="rect">
            <a:avLst/>
          </a:prstGeom>
          <a:noFill/>
        </p:spPr>
        <p:txBody>
          <a:bodyPr wrap="square" rtlCol="0">
            <a:spAutoFit/>
          </a:bodyPr>
          <a:lstStyle/>
          <a:p>
            <a:pPr>
              <a:spcAft>
                <a:spcPts val="1200"/>
              </a:spcAft>
            </a:pPr>
            <a:r>
              <a:rPr lang="en-GB" sz="3200" b="1">
                <a:solidFill>
                  <a:schemeClr val="tx1">
                    <a:lumMod val="65000"/>
                    <a:lumOff val="35000"/>
                  </a:schemeClr>
                </a:solidFill>
              </a:rPr>
              <a:t>What is Conformity Assessment ?</a:t>
            </a:r>
          </a:p>
        </p:txBody>
      </p:sp>
      <p:sp>
        <p:nvSpPr>
          <p:cNvPr id="2" name="TextBox 1">
            <a:extLst>
              <a:ext uri="{FF2B5EF4-FFF2-40B4-BE49-F238E27FC236}">
                <a16:creationId xmlns:a16="http://schemas.microsoft.com/office/drawing/2014/main" id="{51DB9AF1-8EBF-4107-8CE9-837B922AD5E0}"/>
              </a:ext>
            </a:extLst>
          </p:cNvPr>
          <p:cNvSpPr txBox="1"/>
          <p:nvPr/>
        </p:nvSpPr>
        <p:spPr>
          <a:xfrm>
            <a:off x="1959430" y="2743200"/>
            <a:ext cx="8708571" cy="523220"/>
          </a:xfrm>
          <a:prstGeom prst="rect">
            <a:avLst/>
          </a:prstGeom>
          <a:noFill/>
        </p:spPr>
        <p:txBody>
          <a:bodyPr wrap="square" rtlCol="0">
            <a:spAutoFit/>
          </a:bodyPr>
          <a:lstStyle/>
          <a:p>
            <a:r>
              <a:rPr lang="en-GB" sz="2800"/>
              <a:t>Let’s turn it around…</a:t>
            </a:r>
          </a:p>
        </p:txBody>
      </p:sp>
      <p:sp>
        <p:nvSpPr>
          <p:cNvPr id="7" name="TextBox 6">
            <a:extLst>
              <a:ext uri="{FF2B5EF4-FFF2-40B4-BE49-F238E27FC236}">
                <a16:creationId xmlns:a16="http://schemas.microsoft.com/office/drawing/2014/main" id="{E0E88346-3C04-4601-B39E-554E3288399B}"/>
              </a:ext>
            </a:extLst>
          </p:cNvPr>
          <p:cNvSpPr txBox="1"/>
          <p:nvPr/>
        </p:nvSpPr>
        <p:spPr>
          <a:xfrm>
            <a:off x="1959430" y="3548744"/>
            <a:ext cx="8708571" cy="584775"/>
          </a:xfrm>
          <a:prstGeom prst="rect">
            <a:avLst/>
          </a:prstGeom>
          <a:noFill/>
        </p:spPr>
        <p:txBody>
          <a:bodyPr wrap="square" rtlCol="0">
            <a:spAutoFit/>
          </a:bodyPr>
          <a:lstStyle/>
          <a:p>
            <a:r>
              <a:rPr lang="en-GB" sz="3200" b="1">
                <a:solidFill>
                  <a:schemeClr val="tx1">
                    <a:lumMod val="65000"/>
                    <a:lumOff val="35000"/>
                  </a:schemeClr>
                </a:solidFill>
              </a:rPr>
              <a:t>It is  </a:t>
            </a:r>
            <a:r>
              <a:rPr lang="en-GB" sz="3200" b="1">
                <a:solidFill>
                  <a:schemeClr val="tx1">
                    <a:lumMod val="65000"/>
                    <a:lumOff val="35000"/>
                  </a:schemeClr>
                </a:solidFill>
                <a:sym typeface="Wingdings" panose="05000000000000000000" pitchFamily="2" charset="2"/>
              </a:rPr>
              <a:t>  </a:t>
            </a:r>
            <a:r>
              <a:rPr lang="en-GB" sz="3200" b="1">
                <a:solidFill>
                  <a:schemeClr val="tx1">
                    <a:lumMod val="65000"/>
                    <a:lumOff val="35000"/>
                  </a:schemeClr>
                </a:solidFill>
              </a:rPr>
              <a:t>Assessing Conformity </a:t>
            </a:r>
          </a:p>
        </p:txBody>
      </p:sp>
      <p:sp>
        <p:nvSpPr>
          <p:cNvPr id="8" name="TextBox 7">
            <a:extLst>
              <a:ext uri="{FF2B5EF4-FFF2-40B4-BE49-F238E27FC236}">
                <a16:creationId xmlns:a16="http://schemas.microsoft.com/office/drawing/2014/main" id="{E0E65DD1-8478-4654-88DC-DC04FE35B718}"/>
              </a:ext>
            </a:extLst>
          </p:cNvPr>
          <p:cNvSpPr txBox="1"/>
          <p:nvPr/>
        </p:nvSpPr>
        <p:spPr>
          <a:xfrm>
            <a:off x="3541486" y="4419600"/>
            <a:ext cx="7126514" cy="523220"/>
          </a:xfrm>
          <a:prstGeom prst="rect">
            <a:avLst/>
          </a:prstGeom>
          <a:noFill/>
        </p:spPr>
        <p:txBody>
          <a:bodyPr wrap="square" rtlCol="0">
            <a:spAutoFit/>
          </a:bodyPr>
          <a:lstStyle/>
          <a:p>
            <a:r>
              <a:rPr lang="en-GB" sz="2800"/>
              <a:t>to some requirements</a:t>
            </a:r>
          </a:p>
        </p:txBody>
      </p:sp>
      <p:sp>
        <p:nvSpPr>
          <p:cNvPr id="10" name="Title 9">
            <a:extLst>
              <a:ext uri="{FF2B5EF4-FFF2-40B4-BE49-F238E27FC236}">
                <a16:creationId xmlns:a16="http://schemas.microsoft.com/office/drawing/2014/main" id="{19A9126E-56A3-06AA-DC72-5A722B83A59B}"/>
              </a:ext>
            </a:extLst>
          </p:cNvPr>
          <p:cNvSpPr>
            <a:spLocks noGrp="1"/>
          </p:cNvSpPr>
          <p:nvPr>
            <p:ph type="title"/>
          </p:nvPr>
        </p:nvSpPr>
        <p:spPr/>
        <p:txBody>
          <a:bodyPr>
            <a:normAutofit/>
          </a:bodyPr>
          <a:lstStyle/>
          <a:p>
            <a:r>
              <a:rPr lang="en-GB" sz="4400" dirty="0"/>
              <a:t>Conformity Assessment</a:t>
            </a:r>
          </a:p>
        </p:txBody>
      </p:sp>
    </p:spTree>
    <p:extLst>
      <p:ext uri="{BB962C8B-B14F-4D97-AF65-F5344CB8AC3E}">
        <p14:creationId xmlns:p14="http://schemas.microsoft.com/office/powerpoint/2010/main" val="2546486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EBD8869-1574-4DB2-84A8-FF980B5E82B8}"/>
              </a:ext>
            </a:extLst>
          </p:cNvPr>
          <p:cNvSpPr txBox="1"/>
          <p:nvPr/>
        </p:nvSpPr>
        <p:spPr>
          <a:xfrm>
            <a:off x="6780134" y="1666830"/>
            <a:ext cx="4522786" cy="823912"/>
          </a:xfrm>
          <a:prstGeom prst="rect">
            <a:avLst/>
          </a:prstGeom>
        </p:spPr>
        <p:txBody>
          <a:bodyPr vert="horz" lIns="91440" tIns="45720" rIns="91440" bIns="45720" rtlCol="0" anchor="ctr" anchorCtr="0">
            <a:normAutofit/>
          </a:bodyPr>
          <a:lstStyle/>
          <a:p>
            <a:pPr>
              <a:lnSpc>
                <a:spcPct val="90000"/>
              </a:lnSpc>
              <a:spcBef>
                <a:spcPts val="1000"/>
              </a:spcBef>
            </a:pPr>
            <a:r>
              <a:rPr lang="en-US" sz="2000" b="0" kern="1200" dirty="0">
                <a:solidFill>
                  <a:schemeClr val="tx1">
                    <a:lumMod val="75000"/>
                    <a:lumOff val="25000"/>
                  </a:schemeClr>
                </a:solidFill>
                <a:latin typeface="Arial" panose="020B0604020202020204" pitchFamily="34" charset="0"/>
                <a:ea typeface="+mn-ea"/>
                <a:cs typeface="Arial" panose="020B0604020202020204" pitchFamily="34" charset="0"/>
              </a:rPr>
              <a:t>…to personal requirements</a:t>
            </a:r>
          </a:p>
        </p:txBody>
      </p:sp>
      <p:pic>
        <p:nvPicPr>
          <p:cNvPr id="6146" name="Picture 2" descr="apples">
            <a:extLst>
              <a:ext uri="{FF2B5EF4-FFF2-40B4-BE49-F238E27FC236}">
                <a16:creationId xmlns:a16="http://schemas.microsoft.com/office/drawing/2014/main" id="{B8AC13BF-ABA4-458C-8AD1-B2174EB973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393" r="1" b="1"/>
          <a:stretch/>
        </p:blipFill>
        <p:spPr bwMode="auto">
          <a:xfrm>
            <a:off x="1292772" y="2490742"/>
            <a:ext cx="4024499" cy="3124397"/>
          </a:xfrm>
          <a:prstGeom prst="rect">
            <a:avLst/>
          </a:prstGeom>
          <a:solidFill>
            <a:srgbClr val="FFFFFF"/>
          </a:solidFill>
        </p:spPr>
      </p:pic>
      <p:sp>
        <p:nvSpPr>
          <p:cNvPr id="9" name="TextBox 8">
            <a:extLst>
              <a:ext uri="{FF2B5EF4-FFF2-40B4-BE49-F238E27FC236}">
                <a16:creationId xmlns:a16="http://schemas.microsoft.com/office/drawing/2014/main" id="{9812008E-3E99-4C4E-892C-E65C18B9598D}"/>
              </a:ext>
            </a:extLst>
          </p:cNvPr>
          <p:cNvSpPr txBox="1"/>
          <p:nvPr/>
        </p:nvSpPr>
        <p:spPr>
          <a:xfrm>
            <a:off x="1292772" y="1666830"/>
            <a:ext cx="4024499" cy="823912"/>
          </a:xfrm>
          <a:prstGeom prst="rect">
            <a:avLst/>
          </a:prstGeom>
        </p:spPr>
        <p:txBody>
          <a:bodyPr vert="horz" lIns="91440" tIns="45720" rIns="91440" bIns="45720" rtlCol="0" anchor="ctr" anchorCtr="0">
            <a:normAutofit/>
          </a:bodyPr>
          <a:lstStyle/>
          <a:p>
            <a:pPr>
              <a:lnSpc>
                <a:spcPct val="90000"/>
              </a:lnSpc>
              <a:spcBef>
                <a:spcPts val="1000"/>
              </a:spcBef>
            </a:pPr>
            <a:r>
              <a:rPr lang="en-US" sz="2000" b="0" kern="1200" dirty="0">
                <a:solidFill>
                  <a:schemeClr val="tx1">
                    <a:lumMod val="75000"/>
                    <a:lumOff val="25000"/>
                  </a:schemeClr>
                </a:solidFill>
                <a:latin typeface="Arial" panose="020B0604020202020204" pitchFamily="34" charset="0"/>
                <a:ea typeface="+mn-ea"/>
                <a:cs typeface="Arial" panose="020B0604020202020204" pitchFamily="34" charset="0"/>
              </a:rPr>
              <a:t>Assessing Conformity… </a:t>
            </a:r>
          </a:p>
        </p:txBody>
      </p:sp>
      <p:pic>
        <p:nvPicPr>
          <p:cNvPr id="6148" name="Picture 4" descr="How to Setup IPTV on Smart TV IPTV">
            <a:extLst>
              <a:ext uri="{FF2B5EF4-FFF2-40B4-BE49-F238E27FC236}">
                <a16:creationId xmlns:a16="http://schemas.microsoft.com/office/drawing/2014/main" id="{3D0B96CD-C3FE-48B5-8C77-426EC11F8A69}"/>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89998" l="11880" r="82572">
                        <a14:backgroundMark x1="87733" y1="11250" x2="87733" y2="11250"/>
                        <a14:backgroundMark x1="96133" y1="11250" x2="96133" y2="11250"/>
                        <a14:backgroundMark x1="81333" y1="13750" x2="85733" y2="58542"/>
                        <a14:backgroundMark x1="85733" y1="58542" x2="85733" y2="58542"/>
                      </a14:backgroundRemoval>
                    </a14:imgEffect>
                  </a14:imgLayer>
                </a14:imgProps>
              </a:ext>
              <a:ext uri="{28A0092B-C50C-407E-A947-70E740481C1C}">
                <a14:useLocalDpi xmlns:a14="http://schemas.microsoft.com/office/drawing/2010/main" val="0"/>
              </a:ext>
            </a:extLst>
          </a:blip>
          <a:srcRect l="3044" r="8591" b="2"/>
          <a:stretch/>
        </p:blipFill>
        <p:spPr bwMode="auto">
          <a:xfrm flipH="1">
            <a:off x="6780134" y="2454647"/>
            <a:ext cx="4522786" cy="3275646"/>
          </a:xfrm>
          <a:prstGeom prst="rect">
            <a:avLst/>
          </a:prstGeom>
          <a:solidFill>
            <a:srgbClr val="FFFFFF"/>
          </a:solidFill>
        </p:spPr>
      </p:pic>
      <p:sp>
        <p:nvSpPr>
          <p:cNvPr id="6151" name="Slide Number Placeholder 5">
            <a:extLst>
              <a:ext uri="{FF2B5EF4-FFF2-40B4-BE49-F238E27FC236}">
                <a16:creationId xmlns:a16="http://schemas.microsoft.com/office/drawing/2014/main" id="{7276E11D-600A-8BD7-CF86-7FD208767DE7}"/>
              </a:ext>
            </a:extLst>
          </p:cNvPr>
          <p:cNvSpPr>
            <a:spLocks noGrp="1"/>
          </p:cNvSpPr>
          <p:nvPr>
            <p:ph type="sldNum" sz="quarter" idx="12"/>
          </p:nvPr>
        </p:nvSpPr>
        <p:spPr>
          <a:xfrm>
            <a:off x="10936704" y="6392369"/>
            <a:ext cx="798095" cy="365125"/>
          </a:xfrm>
        </p:spPr>
        <p:txBody>
          <a:bodyPr/>
          <a:lstStyle/>
          <a:p>
            <a:pPr>
              <a:spcAft>
                <a:spcPts val="600"/>
              </a:spcAft>
            </a:pPr>
            <a:fld id="{294A09A9-5501-47C1-A89A-A340965A2BE2}" type="slidenum">
              <a:rPr lang="en-US" smtClean="0"/>
              <a:pPr>
                <a:spcAft>
                  <a:spcPts val="600"/>
                </a:spcAft>
              </a:pPr>
              <a:t>8</a:t>
            </a:fld>
            <a:endParaRPr lang="en-US"/>
          </a:p>
        </p:txBody>
      </p:sp>
      <p:sp>
        <p:nvSpPr>
          <p:cNvPr id="7" name="Title 9">
            <a:extLst>
              <a:ext uri="{FF2B5EF4-FFF2-40B4-BE49-F238E27FC236}">
                <a16:creationId xmlns:a16="http://schemas.microsoft.com/office/drawing/2014/main" id="{52040C1D-8992-0702-3DC8-3AEDC3853931}"/>
              </a:ext>
            </a:extLst>
          </p:cNvPr>
          <p:cNvSpPr>
            <a:spLocks noGrp="1"/>
          </p:cNvSpPr>
          <p:nvPr>
            <p:ph type="title"/>
          </p:nvPr>
        </p:nvSpPr>
        <p:spPr>
          <a:xfrm>
            <a:off x="457200" y="381001"/>
            <a:ext cx="11268075" cy="810125"/>
          </a:xfrm>
        </p:spPr>
        <p:txBody>
          <a:bodyPr vert="horz" lIns="91440" tIns="45720" rIns="91440" bIns="45720" rtlCol="0" anchor="b" anchorCtr="0">
            <a:normAutofit/>
          </a:bodyPr>
          <a:lstStyle/>
          <a:p>
            <a:r>
              <a:rPr lang="en-US" sz="4400" kern="1200" spc="30" baseline="0" dirty="0">
                <a:latin typeface="Arial" panose="020B0604020202020204" pitchFamily="34" charset="0"/>
                <a:ea typeface="+mj-ea"/>
                <a:cs typeface="Arial" panose="020B0604020202020204" pitchFamily="34" charset="0"/>
              </a:rPr>
              <a:t>Conformity Assessment</a:t>
            </a:r>
          </a:p>
        </p:txBody>
      </p:sp>
    </p:spTree>
    <p:extLst>
      <p:ext uri="{BB962C8B-B14F-4D97-AF65-F5344CB8AC3E}">
        <p14:creationId xmlns:p14="http://schemas.microsoft.com/office/powerpoint/2010/main" val="2661076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24234" y="1778401"/>
            <a:ext cx="8754223" cy="4031873"/>
          </a:xfrm>
          <a:prstGeom prst="rect">
            <a:avLst/>
          </a:prstGeom>
          <a:noFill/>
        </p:spPr>
        <p:txBody>
          <a:bodyPr wrap="square" rtlCol="0">
            <a:spAutoFit/>
          </a:bodyPr>
          <a:lstStyle/>
          <a:p>
            <a:pPr>
              <a:spcAft>
                <a:spcPts val="1200"/>
              </a:spcAft>
            </a:pPr>
            <a:r>
              <a:rPr lang="en-GB" sz="3200" b="1" dirty="0">
                <a:solidFill>
                  <a:schemeClr val="tx1">
                    <a:lumMod val="65000"/>
                    <a:lumOff val="35000"/>
                  </a:schemeClr>
                </a:solidFill>
              </a:rPr>
              <a:t>What is Conformity Assessment ?</a:t>
            </a:r>
          </a:p>
          <a:p>
            <a:pPr marL="457200" indent="-457200">
              <a:buFont typeface="Wingdings" panose="05000000000000000000" pitchFamily="2" charset="2"/>
              <a:buChar char="Ø"/>
            </a:pPr>
            <a:r>
              <a:rPr lang="en-GB" sz="2400" dirty="0">
                <a:solidFill>
                  <a:schemeClr val="tx1">
                    <a:lumMod val="65000"/>
                    <a:lumOff val="35000"/>
                  </a:schemeClr>
                </a:solidFill>
              </a:rPr>
              <a:t>Demonstration that specified requirements (</a:t>
            </a:r>
            <a:r>
              <a:rPr lang="en-GB" sz="2400" dirty="0" err="1">
                <a:solidFill>
                  <a:schemeClr val="tx1">
                    <a:lumMod val="65000"/>
                    <a:lumOff val="35000"/>
                  </a:schemeClr>
                </a:solidFill>
              </a:rPr>
              <a:t>eg</a:t>
            </a:r>
            <a:r>
              <a:rPr lang="en-GB" sz="2400" dirty="0">
                <a:solidFill>
                  <a:schemeClr val="tx1">
                    <a:lumMod val="65000"/>
                    <a:lumOff val="35000"/>
                  </a:schemeClr>
                </a:solidFill>
              </a:rPr>
              <a:t>: in IEC Standards) relating to a product, process, system, person or body are fulfilled</a:t>
            </a:r>
          </a:p>
          <a:p>
            <a:endParaRPr lang="en-GB" sz="3600" dirty="0">
              <a:solidFill>
                <a:schemeClr val="tx1">
                  <a:lumMod val="65000"/>
                  <a:lumOff val="35000"/>
                </a:schemeClr>
              </a:solidFill>
            </a:endParaRPr>
          </a:p>
          <a:p>
            <a:r>
              <a:rPr lang="en-GB" sz="2600" b="1" i="1" dirty="0">
                <a:solidFill>
                  <a:schemeClr val="tx1">
                    <a:lumMod val="65000"/>
                    <a:lumOff val="35000"/>
                  </a:schemeClr>
                </a:solidFill>
              </a:rPr>
              <a:t>Testing, inspection and certification are part of the concept of Conformity Assessment either as a </a:t>
            </a:r>
          </a:p>
          <a:p>
            <a:r>
              <a:rPr lang="en-GB" sz="2600" b="1" i="1" dirty="0">
                <a:solidFill>
                  <a:schemeClr val="tx1">
                    <a:lumMod val="65000"/>
                    <a:lumOff val="35000"/>
                  </a:schemeClr>
                </a:solidFill>
              </a:rPr>
              <a:t>standalone activity or all together.</a:t>
            </a:r>
          </a:p>
          <a:p>
            <a:endParaRPr lang="en-GB" sz="2800" kern="100" dirty="0">
              <a:solidFill>
                <a:schemeClr val="tx1">
                  <a:lumMod val="65000"/>
                  <a:lumOff val="35000"/>
                </a:schemeClr>
              </a:solidFill>
              <a:latin typeface="Arial" pitchFamily="34" charset="0"/>
              <a:cs typeface="Arial" pitchFamily="34" charset="0"/>
            </a:endParaRPr>
          </a:p>
        </p:txBody>
      </p:sp>
      <p:sp>
        <p:nvSpPr>
          <p:cNvPr id="6" name="Title 9">
            <a:extLst>
              <a:ext uri="{FF2B5EF4-FFF2-40B4-BE49-F238E27FC236}">
                <a16:creationId xmlns:a16="http://schemas.microsoft.com/office/drawing/2014/main" id="{A9853910-CE43-8655-81F1-31A0C606162F}"/>
              </a:ext>
            </a:extLst>
          </p:cNvPr>
          <p:cNvSpPr>
            <a:spLocks noGrp="1"/>
          </p:cNvSpPr>
          <p:nvPr>
            <p:ph type="title"/>
          </p:nvPr>
        </p:nvSpPr>
        <p:spPr>
          <a:xfrm>
            <a:off x="457200" y="381000"/>
            <a:ext cx="11277600" cy="809625"/>
          </a:xfrm>
        </p:spPr>
        <p:txBody>
          <a:bodyPr>
            <a:normAutofit/>
          </a:bodyPr>
          <a:lstStyle/>
          <a:p>
            <a:r>
              <a:rPr lang="en-GB" sz="4400" dirty="0"/>
              <a:t>Conformity Assessment</a:t>
            </a:r>
          </a:p>
        </p:txBody>
      </p:sp>
    </p:spTree>
    <p:extLst>
      <p:ext uri="{BB962C8B-B14F-4D97-AF65-F5344CB8AC3E}">
        <p14:creationId xmlns:p14="http://schemas.microsoft.com/office/powerpoint/2010/main" val="4022555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IEC_2022">
      <a:dk1>
        <a:sysClr val="windowText" lastClr="000000"/>
      </a:dk1>
      <a:lt1>
        <a:sysClr val="window" lastClr="FFFFFF"/>
      </a:lt1>
      <a:dk2>
        <a:srgbClr val="3F3F3F"/>
      </a:dk2>
      <a:lt2>
        <a:srgbClr val="FFFFFF"/>
      </a:lt2>
      <a:accent1>
        <a:srgbClr val="0060A9"/>
      </a:accent1>
      <a:accent2>
        <a:srgbClr val="00A4A9"/>
      </a:accent2>
      <a:accent3>
        <a:srgbClr val="0082A9"/>
      </a:accent3>
      <a:accent4>
        <a:srgbClr val="A90060"/>
      </a:accent4>
      <a:accent5>
        <a:srgbClr val="6BA906"/>
      </a:accent5>
      <a:accent6>
        <a:srgbClr val="F49416"/>
      </a:accent6>
      <a:hlink>
        <a:srgbClr val="0060A9"/>
      </a:hlink>
      <a:folHlink>
        <a:srgbClr val="0060A9"/>
      </a:folHlink>
    </a:clrScheme>
    <a:fontScheme name="IEC_202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EC_ACB_presentation_2022.pptx" id="{BD494B75-9A9B-4EF7-BD7C-1CB097A5EE76}" vid="{171122E8-1C6D-4922-9D44-3D1A54A259D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E179CAF1B857347B67DE9B8E642C18F" ma:contentTypeVersion="10" ma:contentTypeDescription="Create a new document." ma:contentTypeScope="" ma:versionID="81e4431160826ef0149907966556dfeb">
  <xsd:schema xmlns:xsd="http://www.w3.org/2001/XMLSchema" xmlns:xs="http://www.w3.org/2001/XMLSchema" xmlns:p="http://schemas.microsoft.com/office/2006/metadata/properties" xmlns:ns2="62132183-0f04-4bac-8aec-f2fa0cc886d3" targetNamespace="http://schemas.microsoft.com/office/2006/metadata/properties" ma:root="true" ma:fieldsID="495440e7ad534dff6cb5de3bc93282c3" ns2:_="">
    <xsd:import namespace="62132183-0f04-4bac-8aec-f2fa0cc886d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132183-0f04-4bac-8aec-f2fa0cc886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62132183-0f04-4bac-8aec-f2fa0cc886d3" xsi:nil="true"/>
  </documentManagement>
</p:properties>
</file>

<file path=customXml/itemProps1.xml><?xml version="1.0" encoding="utf-8"?>
<ds:datastoreItem xmlns:ds="http://schemas.openxmlformats.org/officeDocument/2006/customXml" ds:itemID="{7424BD01-5F0D-43E6-8ACA-C414D93376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132183-0f04-4bac-8aec-f2fa0cc886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473F6E9-2FA5-4F36-A42B-ED7213C4AABD}">
  <ds:schemaRefs>
    <ds:schemaRef ds:uri="http://schemas.microsoft.com/sharepoint/v3/contenttype/forms"/>
  </ds:schemaRefs>
</ds:datastoreItem>
</file>

<file path=customXml/itemProps3.xml><?xml version="1.0" encoding="utf-8"?>
<ds:datastoreItem xmlns:ds="http://schemas.openxmlformats.org/officeDocument/2006/customXml" ds:itemID="{F0576AF5-45CB-4D7F-8506-5C2B8F7E0CB6}">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 ds:uri="62132183-0f04-4bac-8aec-f2fa0cc886d3"/>
  </ds:schemaRefs>
</ds:datastoreItem>
</file>

<file path=docProps/app.xml><?xml version="1.0" encoding="utf-8"?>
<Properties xmlns="http://schemas.openxmlformats.org/officeDocument/2006/extended-properties" xmlns:vt="http://schemas.openxmlformats.org/officeDocument/2006/docPropsVTypes">
  <Template>IEC_ACB_2022_presentation</Template>
  <TotalTime>169</TotalTime>
  <Words>6043</Words>
  <Application>Microsoft Office PowerPoint</Application>
  <PresentationFormat>Widescreen</PresentationFormat>
  <Paragraphs>873</Paragraphs>
  <Slides>42</Slides>
  <Notes>42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Arial</vt:lpstr>
      <vt:lpstr>Arial Black</vt:lpstr>
      <vt:lpstr>Calibri</vt:lpstr>
      <vt:lpstr>Courier New</vt:lpstr>
      <vt:lpstr>Roboto</vt:lpstr>
      <vt:lpstr>Times New Roman</vt:lpstr>
      <vt:lpstr>Wingdings</vt:lpstr>
      <vt:lpstr>Office Theme</vt:lpstr>
      <vt:lpstr>Conformity Assessment</vt:lpstr>
      <vt:lpstr>PowerPoint Presentation</vt:lpstr>
      <vt:lpstr>PowerPoint Presentation</vt:lpstr>
      <vt:lpstr>PowerPoint Presentation</vt:lpstr>
      <vt:lpstr>PowerPoint Presentation</vt:lpstr>
      <vt:lpstr>PowerPoint Presentation</vt:lpstr>
      <vt:lpstr>Conformity Assessment</vt:lpstr>
      <vt:lpstr>Conformity Assessment</vt:lpstr>
      <vt:lpstr>Conformity Assessment</vt:lpstr>
      <vt:lpstr>PowerPoint Presentation</vt:lpstr>
      <vt:lpstr>PowerPoint Presentation</vt:lpstr>
      <vt:lpstr>Conformity Assessment (CA)</vt:lpstr>
      <vt:lpstr>Conformity Assessment (CA)</vt:lpstr>
      <vt:lpstr>Conformity Assessment (CA)</vt:lpstr>
      <vt:lpstr>Risk &amp; Conformity Assessment</vt:lpstr>
      <vt:lpstr>Risk &amp; Conformity Assessment</vt:lpstr>
      <vt:lpstr>Risk &amp; Conformity Assessment</vt:lpstr>
      <vt:lpstr>Risk &amp; Conformity Assessment</vt:lpstr>
      <vt:lpstr>PowerPoint Presentation</vt:lpstr>
      <vt:lpstr>PowerPoint Presentation</vt:lpstr>
      <vt:lpstr>PowerPoint Presentation</vt:lpstr>
      <vt:lpstr>How do Standards and CA fit together?</vt:lpstr>
      <vt:lpstr>IEC SD &amp; CA</vt:lpstr>
      <vt:lpstr>IEC CA</vt:lpstr>
      <vt:lpstr>IEC CA</vt:lpstr>
      <vt:lpstr>IEC CA</vt:lpstr>
      <vt:lpstr>IEC CA</vt:lpstr>
      <vt:lpstr>IEC Global CA Systems</vt:lpstr>
      <vt:lpstr>IEC Global CA Systems</vt:lpstr>
      <vt:lpstr>IEC Global CA Systems</vt:lpstr>
      <vt:lpstr>IEC Global CA Systems</vt:lpstr>
      <vt:lpstr>IEC Global CA Systems</vt:lpstr>
      <vt:lpstr>How IEC CA Systems work World’s Best Practice</vt:lpstr>
      <vt:lpstr>How IEC CA Systems work World’s Best Practice</vt:lpstr>
      <vt:lpstr>How IEC CA Systems work World’s Best Practice</vt:lpstr>
      <vt:lpstr>MLA – Mutual Recognition</vt:lpstr>
      <vt:lpstr>MLA – Mutual Recognition</vt:lpstr>
      <vt:lpstr>IEC Global CA Systems</vt:lpstr>
      <vt:lpstr>IECEE</vt:lpstr>
      <vt:lpstr>IECEx</vt:lpstr>
      <vt:lpstr>IEC Global CA Systems</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Conformity Assessment</dc:title>
  <dc:creator>Pizzi, Giulia</dc:creator>
  <cp:lastModifiedBy>Pizzi, Giulia</cp:lastModifiedBy>
  <cp:revision>1</cp:revision>
  <dcterms:created xsi:type="dcterms:W3CDTF">2022-08-30T07:48:15Z</dcterms:created>
  <dcterms:modified xsi:type="dcterms:W3CDTF">2022-08-31T11:38:13Z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0x010100CE179CAF1B857347B67DE9B8E642C18F</vt:lpwstr>
  </property>
</Properties>
</file>